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44" d="100"/>
          <a:sy n="44" d="100"/>
        </p:scale>
        <p:origin x="86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D1C3FAB-2BA9-438B-9E9A-27FB3A9BEE46}" type="doc">
      <dgm:prSet loTypeId="urn:microsoft.com/office/officeart/2005/8/layout/vProcess5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1C83E83D-237D-496C-BF96-D33F8F2A06B5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Talk With someone you trust about your thoughts and feelings</a:t>
          </a:r>
        </a:p>
      </dgm:t>
    </dgm:pt>
    <dgm:pt modelId="{0316FB32-34A5-40C5-8611-14A0C3C1738C}" type="parTrans" cxnId="{24C78151-7F66-4DE5-A4A6-A02ABBBE425F}">
      <dgm:prSet/>
      <dgm:spPr/>
      <dgm:t>
        <a:bodyPr/>
        <a:lstStyle/>
        <a:p>
          <a:endParaRPr lang="en-US"/>
        </a:p>
      </dgm:t>
    </dgm:pt>
    <dgm:pt modelId="{4A2BD153-1467-438C-BB64-529109D9EA62}" type="sibTrans" cxnId="{24C78151-7F66-4DE5-A4A6-A02ABBBE425F}">
      <dgm:prSet/>
      <dgm:spPr/>
      <dgm:t>
        <a:bodyPr/>
        <a:lstStyle/>
        <a:p>
          <a:endParaRPr lang="en-US"/>
        </a:p>
      </dgm:t>
    </dgm:pt>
    <dgm:pt modelId="{F2BC26AE-EB09-4493-B474-7D1F345D361B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Talk to yourself! </a:t>
          </a:r>
        </a:p>
        <a:p>
          <a:pPr>
            <a:lnSpc>
              <a:spcPct val="100000"/>
            </a:lnSpc>
          </a:pPr>
          <a:r>
            <a:rPr lang="en-US" dirty="0"/>
            <a:t>(example: “One day at a time”)</a:t>
          </a:r>
        </a:p>
      </dgm:t>
    </dgm:pt>
    <dgm:pt modelId="{9BE019C7-7FED-4F4A-A4F8-3F2A6BC0D268}" type="parTrans" cxnId="{C36EA39D-F23D-4231-84BB-B55F0B561FFE}">
      <dgm:prSet/>
      <dgm:spPr/>
      <dgm:t>
        <a:bodyPr/>
        <a:lstStyle/>
        <a:p>
          <a:endParaRPr lang="en-US"/>
        </a:p>
      </dgm:t>
    </dgm:pt>
    <dgm:pt modelId="{7CF837BA-339E-4C02-A710-9006372EED38}" type="sibTrans" cxnId="{C36EA39D-F23D-4231-84BB-B55F0B561FFE}">
      <dgm:prSet/>
      <dgm:spPr/>
      <dgm:t>
        <a:bodyPr/>
        <a:lstStyle/>
        <a:p>
          <a:endParaRPr lang="en-US"/>
        </a:p>
      </dgm:t>
    </dgm:pt>
    <dgm:pt modelId="{F2C041A3-8255-467D-9BC0-6B75A8571825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Talk to your pet(s)</a:t>
          </a:r>
        </a:p>
      </dgm:t>
    </dgm:pt>
    <dgm:pt modelId="{DC17207E-8747-445F-8AE8-589CBA2C6111}" type="parTrans" cxnId="{D2D7FFB9-E965-4CC0-97FA-5C4F9DBBDBC8}">
      <dgm:prSet/>
      <dgm:spPr/>
      <dgm:t>
        <a:bodyPr/>
        <a:lstStyle/>
        <a:p>
          <a:endParaRPr lang="en-US"/>
        </a:p>
      </dgm:t>
    </dgm:pt>
    <dgm:pt modelId="{3B84998D-F115-44A8-A318-B32313604D25}" type="sibTrans" cxnId="{D2D7FFB9-E965-4CC0-97FA-5C4F9DBBDBC8}">
      <dgm:prSet/>
      <dgm:spPr/>
      <dgm:t>
        <a:bodyPr/>
        <a:lstStyle/>
        <a:p>
          <a:endParaRPr lang="en-US"/>
        </a:p>
      </dgm:t>
    </dgm:pt>
    <dgm:pt modelId="{121FFABC-0950-45F0-A823-79B9E1E7D708}" type="pres">
      <dgm:prSet presAssocID="{8D1C3FAB-2BA9-438B-9E9A-27FB3A9BEE46}" presName="outerComposite" presStyleCnt="0">
        <dgm:presLayoutVars>
          <dgm:chMax val="5"/>
          <dgm:dir/>
          <dgm:resizeHandles val="exact"/>
        </dgm:presLayoutVars>
      </dgm:prSet>
      <dgm:spPr/>
    </dgm:pt>
    <dgm:pt modelId="{D309C384-D476-4E81-BC55-E8BB43CCC5C0}" type="pres">
      <dgm:prSet presAssocID="{8D1C3FAB-2BA9-438B-9E9A-27FB3A9BEE46}" presName="dummyMaxCanvas" presStyleCnt="0">
        <dgm:presLayoutVars/>
      </dgm:prSet>
      <dgm:spPr/>
    </dgm:pt>
    <dgm:pt modelId="{C42765BB-3943-425C-8C2B-1FD22B390C55}" type="pres">
      <dgm:prSet presAssocID="{8D1C3FAB-2BA9-438B-9E9A-27FB3A9BEE46}" presName="ThreeNodes_1" presStyleLbl="node1" presStyleIdx="0" presStyleCnt="3">
        <dgm:presLayoutVars>
          <dgm:bulletEnabled val="1"/>
        </dgm:presLayoutVars>
      </dgm:prSet>
      <dgm:spPr/>
    </dgm:pt>
    <dgm:pt modelId="{CB5F060F-188E-481D-A3D6-20FEF4D23394}" type="pres">
      <dgm:prSet presAssocID="{8D1C3FAB-2BA9-438B-9E9A-27FB3A9BEE46}" presName="ThreeNodes_2" presStyleLbl="node1" presStyleIdx="1" presStyleCnt="3">
        <dgm:presLayoutVars>
          <dgm:bulletEnabled val="1"/>
        </dgm:presLayoutVars>
      </dgm:prSet>
      <dgm:spPr/>
    </dgm:pt>
    <dgm:pt modelId="{E2CB8EAF-D4CD-440F-B80F-F56E356B28E0}" type="pres">
      <dgm:prSet presAssocID="{8D1C3FAB-2BA9-438B-9E9A-27FB3A9BEE46}" presName="ThreeNodes_3" presStyleLbl="node1" presStyleIdx="2" presStyleCnt="3">
        <dgm:presLayoutVars>
          <dgm:bulletEnabled val="1"/>
        </dgm:presLayoutVars>
      </dgm:prSet>
      <dgm:spPr/>
    </dgm:pt>
    <dgm:pt modelId="{D91F722E-EC09-4B1D-909B-CE00526634D5}" type="pres">
      <dgm:prSet presAssocID="{8D1C3FAB-2BA9-438B-9E9A-27FB3A9BEE46}" presName="ThreeConn_1-2" presStyleLbl="fgAccFollowNode1" presStyleIdx="0" presStyleCnt="2">
        <dgm:presLayoutVars>
          <dgm:bulletEnabled val="1"/>
        </dgm:presLayoutVars>
      </dgm:prSet>
      <dgm:spPr/>
    </dgm:pt>
    <dgm:pt modelId="{2020D09C-6B03-4D6C-AF63-EADD241F3FB3}" type="pres">
      <dgm:prSet presAssocID="{8D1C3FAB-2BA9-438B-9E9A-27FB3A9BEE46}" presName="ThreeConn_2-3" presStyleLbl="fgAccFollowNode1" presStyleIdx="1" presStyleCnt="2">
        <dgm:presLayoutVars>
          <dgm:bulletEnabled val="1"/>
        </dgm:presLayoutVars>
      </dgm:prSet>
      <dgm:spPr/>
    </dgm:pt>
    <dgm:pt modelId="{313E2A3F-0880-485F-833C-7CA8FFB91DF1}" type="pres">
      <dgm:prSet presAssocID="{8D1C3FAB-2BA9-438B-9E9A-27FB3A9BEE46}" presName="ThreeNodes_1_text" presStyleLbl="node1" presStyleIdx="2" presStyleCnt="3">
        <dgm:presLayoutVars>
          <dgm:bulletEnabled val="1"/>
        </dgm:presLayoutVars>
      </dgm:prSet>
      <dgm:spPr/>
    </dgm:pt>
    <dgm:pt modelId="{940FB00D-E48F-4F07-BFD0-4BBE7C8EF4A3}" type="pres">
      <dgm:prSet presAssocID="{8D1C3FAB-2BA9-438B-9E9A-27FB3A9BEE46}" presName="ThreeNodes_2_text" presStyleLbl="node1" presStyleIdx="2" presStyleCnt="3">
        <dgm:presLayoutVars>
          <dgm:bulletEnabled val="1"/>
        </dgm:presLayoutVars>
      </dgm:prSet>
      <dgm:spPr/>
    </dgm:pt>
    <dgm:pt modelId="{BCDCE995-0159-4139-A749-AB470AAF4CD1}" type="pres">
      <dgm:prSet presAssocID="{8D1C3FAB-2BA9-438B-9E9A-27FB3A9BEE46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1D553E00-7F55-4AD3-B965-4A23E6019BAF}" type="presOf" srcId="{F2C041A3-8255-467D-9BC0-6B75A8571825}" destId="{BCDCE995-0159-4139-A749-AB470AAF4CD1}" srcOrd="1" destOrd="0" presId="urn:microsoft.com/office/officeart/2005/8/layout/vProcess5"/>
    <dgm:cxn modelId="{4AE3672F-5F6A-4B2F-9098-5DC16311F232}" type="presOf" srcId="{F2BC26AE-EB09-4493-B474-7D1F345D361B}" destId="{CB5F060F-188E-481D-A3D6-20FEF4D23394}" srcOrd="0" destOrd="0" presId="urn:microsoft.com/office/officeart/2005/8/layout/vProcess5"/>
    <dgm:cxn modelId="{B7B6AD40-5534-4BA6-B1F2-6681B5669D2C}" type="presOf" srcId="{8D1C3FAB-2BA9-438B-9E9A-27FB3A9BEE46}" destId="{121FFABC-0950-45F0-A823-79B9E1E7D708}" srcOrd="0" destOrd="0" presId="urn:microsoft.com/office/officeart/2005/8/layout/vProcess5"/>
    <dgm:cxn modelId="{24C78151-7F66-4DE5-A4A6-A02ABBBE425F}" srcId="{8D1C3FAB-2BA9-438B-9E9A-27FB3A9BEE46}" destId="{1C83E83D-237D-496C-BF96-D33F8F2A06B5}" srcOrd="0" destOrd="0" parTransId="{0316FB32-34A5-40C5-8611-14A0C3C1738C}" sibTransId="{4A2BD153-1467-438C-BB64-529109D9EA62}"/>
    <dgm:cxn modelId="{17A61757-5674-4CE1-B22A-21F1BA7D2338}" type="presOf" srcId="{1C83E83D-237D-496C-BF96-D33F8F2A06B5}" destId="{C42765BB-3943-425C-8C2B-1FD22B390C55}" srcOrd="0" destOrd="0" presId="urn:microsoft.com/office/officeart/2005/8/layout/vProcess5"/>
    <dgm:cxn modelId="{3A063A78-4D36-4B5E-A421-DE45A404A983}" type="presOf" srcId="{4A2BD153-1467-438C-BB64-529109D9EA62}" destId="{D91F722E-EC09-4B1D-909B-CE00526634D5}" srcOrd="0" destOrd="0" presId="urn:microsoft.com/office/officeart/2005/8/layout/vProcess5"/>
    <dgm:cxn modelId="{C36EA39D-F23D-4231-84BB-B55F0B561FFE}" srcId="{8D1C3FAB-2BA9-438B-9E9A-27FB3A9BEE46}" destId="{F2BC26AE-EB09-4493-B474-7D1F345D361B}" srcOrd="1" destOrd="0" parTransId="{9BE019C7-7FED-4F4A-A4F8-3F2A6BC0D268}" sibTransId="{7CF837BA-339E-4C02-A710-9006372EED38}"/>
    <dgm:cxn modelId="{748AEEA1-66EE-4CBE-B392-76E609E61AB0}" type="presOf" srcId="{F2C041A3-8255-467D-9BC0-6B75A8571825}" destId="{E2CB8EAF-D4CD-440F-B80F-F56E356B28E0}" srcOrd="0" destOrd="0" presId="urn:microsoft.com/office/officeart/2005/8/layout/vProcess5"/>
    <dgm:cxn modelId="{D2D7FFB9-E965-4CC0-97FA-5C4F9DBBDBC8}" srcId="{8D1C3FAB-2BA9-438B-9E9A-27FB3A9BEE46}" destId="{F2C041A3-8255-467D-9BC0-6B75A8571825}" srcOrd="2" destOrd="0" parTransId="{DC17207E-8747-445F-8AE8-589CBA2C6111}" sibTransId="{3B84998D-F115-44A8-A318-B32313604D25}"/>
    <dgm:cxn modelId="{4D5C6ACE-E159-4866-8D52-18A71A1A2FBA}" type="presOf" srcId="{7CF837BA-339E-4C02-A710-9006372EED38}" destId="{2020D09C-6B03-4D6C-AF63-EADD241F3FB3}" srcOrd="0" destOrd="0" presId="urn:microsoft.com/office/officeart/2005/8/layout/vProcess5"/>
    <dgm:cxn modelId="{BA4ABDDA-39AE-49F1-BA5D-53C67C208CF2}" type="presOf" srcId="{F2BC26AE-EB09-4493-B474-7D1F345D361B}" destId="{940FB00D-E48F-4F07-BFD0-4BBE7C8EF4A3}" srcOrd="1" destOrd="0" presId="urn:microsoft.com/office/officeart/2005/8/layout/vProcess5"/>
    <dgm:cxn modelId="{199917DB-1D74-4985-98E4-599D6075679C}" type="presOf" srcId="{1C83E83D-237D-496C-BF96-D33F8F2A06B5}" destId="{313E2A3F-0880-485F-833C-7CA8FFB91DF1}" srcOrd="1" destOrd="0" presId="urn:microsoft.com/office/officeart/2005/8/layout/vProcess5"/>
    <dgm:cxn modelId="{C785E125-7847-45F4-A99A-382F59AF84DB}" type="presParOf" srcId="{121FFABC-0950-45F0-A823-79B9E1E7D708}" destId="{D309C384-D476-4E81-BC55-E8BB43CCC5C0}" srcOrd="0" destOrd="0" presId="urn:microsoft.com/office/officeart/2005/8/layout/vProcess5"/>
    <dgm:cxn modelId="{5D7D529A-985A-4E12-9CA3-E95ED9DCE412}" type="presParOf" srcId="{121FFABC-0950-45F0-A823-79B9E1E7D708}" destId="{C42765BB-3943-425C-8C2B-1FD22B390C55}" srcOrd="1" destOrd="0" presId="urn:microsoft.com/office/officeart/2005/8/layout/vProcess5"/>
    <dgm:cxn modelId="{34408377-6E45-475E-ADFC-5448092F45F2}" type="presParOf" srcId="{121FFABC-0950-45F0-A823-79B9E1E7D708}" destId="{CB5F060F-188E-481D-A3D6-20FEF4D23394}" srcOrd="2" destOrd="0" presId="urn:microsoft.com/office/officeart/2005/8/layout/vProcess5"/>
    <dgm:cxn modelId="{9DCB9828-B5F3-42EE-845D-51C5A27FC5E1}" type="presParOf" srcId="{121FFABC-0950-45F0-A823-79B9E1E7D708}" destId="{E2CB8EAF-D4CD-440F-B80F-F56E356B28E0}" srcOrd="3" destOrd="0" presId="urn:microsoft.com/office/officeart/2005/8/layout/vProcess5"/>
    <dgm:cxn modelId="{64BA4AA6-2CDA-444D-A994-CED57860EAA6}" type="presParOf" srcId="{121FFABC-0950-45F0-A823-79B9E1E7D708}" destId="{D91F722E-EC09-4B1D-909B-CE00526634D5}" srcOrd="4" destOrd="0" presId="urn:microsoft.com/office/officeart/2005/8/layout/vProcess5"/>
    <dgm:cxn modelId="{654A7E59-4B5F-4B0D-83DD-E5676B1560B7}" type="presParOf" srcId="{121FFABC-0950-45F0-A823-79B9E1E7D708}" destId="{2020D09C-6B03-4D6C-AF63-EADD241F3FB3}" srcOrd="5" destOrd="0" presId="urn:microsoft.com/office/officeart/2005/8/layout/vProcess5"/>
    <dgm:cxn modelId="{7223F444-1C17-4286-9174-342163E03232}" type="presParOf" srcId="{121FFABC-0950-45F0-A823-79B9E1E7D708}" destId="{313E2A3F-0880-485F-833C-7CA8FFB91DF1}" srcOrd="6" destOrd="0" presId="urn:microsoft.com/office/officeart/2005/8/layout/vProcess5"/>
    <dgm:cxn modelId="{E90BBFFA-E982-4679-93E8-6DD4490CB11F}" type="presParOf" srcId="{121FFABC-0950-45F0-A823-79B9E1E7D708}" destId="{940FB00D-E48F-4F07-BFD0-4BBE7C8EF4A3}" srcOrd="7" destOrd="0" presId="urn:microsoft.com/office/officeart/2005/8/layout/vProcess5"/>
    <dgm:cxn modelId="{7BB7A6B1-6D8D-4C9B-98BE-41E9D7D3FA18}" type="presParOf" srcId="{121FFABC-0950-45F0-A823-79B9E1E7D708}" destId="{BCDCE995-0159-4139-A749-AB470AAF4CD1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82C786E-1D5A-4A7D-BB7C-A8342E3E2D88}" type="doc">
      <dgm:prSet loTypeId="urn:microsoft.com/office/officeart/2005/8/layout/vProcess5" loCatId="process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BB4ADB67-ADA6-4E64-95D4-68AA2B2E5574}">
      <dgm:prSet/>
      <dgm:spPr/>
      <dgm:t>
        <a:bodyPr/>
        <a:lstStyle/>
        <a:p>
          <a:r>
            <a:rPr lang="en-US"/>
            <a:t>What are you happy about and thankful for?</a:t>
          </a:r>
        </a:p>
      </dgm:t>
    </dgm:pt>
    <dgm:pt modelId="{E268E6A2-86F1-4610-AC26-DCC9ACBA9C8A}" type="parTrans" cxnId="{3698A269-71CE-4AEB-9495-2F889F51BBC0}">
      <dgm:prSet/>
      <dgm:spPr/>
      <dgm:t>
        <a:bodyPr/>
        <a:lstStyle/>
        <a:p>
          <a:endParaRPr lang="en-US"/>
        </a:p>
      </dgm:t>
    </dgm:pt>
    <dgm:pt modelId="{DFE4B1C6-0B1B-470E-BACB-0C26E85D5EEA}" type="sibTrans" cxnId="{3698A269-71CE-4AEB-9495-2F889F51BBC0}">
      <dgm:prSet/>
      <dgm:spPr/>
      <dgm:t>
        <a:bodyPr/>
        <a:lstStyle/>
        <a:p>
          <a:endParaRPr lang="en-US"/>
        </a:p>
      </dgm:t>
    </dgm:pt>
    <dgm:pt modelId="{028E8E3D-2B48-4DEC-AFF1-058928EB47FC}">
      <dgm:prSet/>
      <dgm:spPr/>
      <dgm:t>
        <a:bodyPr/>
        <a:lstStyle/>
        <a:p>
          <a:r>
            <a:rPr lang="en-US"/>
            <a:t>Think of your favorite things (example: places, smells, etc.)</a:t>
          </a:r>
        </a:p>
      </dgm:t>
    </dgm:pt>
    <dgm:pt modelId="{B0E45ECD-6DD9-4357-9E60-DE75F309A76C}" type="parTrans" cxnId="{2CD07B5C-0E47-4335-965E-8727B30509F7}">
      <dgm:prSet/>
      <dgm:spPr/>
      <dgm:t>
        <a:bodyPr/>
        <a:lstStyle/>
        <a:p>
          <a:endParaRPr lang="en-US"/>
        </a:p>
      </dgm:t>
    </dgm:pt>
    <dgm:pt modelId="{0FCDF6FF-E6FD-4E68-8A14-CF87D69C2C5B}" type="sibTrans" cxnId="{2CD07B5C-0E47-4335-965E-8727B30509F7}">
      <dgm:prSet/>
      <dgm:spPr/>
      <dgm:t>
        <a:bodyPr/>
        <a:lstStyle/>
        <a:p>
          <a:endParaRPr lang="en-US"/>
        </a:p>
      </dgm:t>
    </dgm:pt>
    <dgm:pt modelId="{836DD0DF-8927-44D7-8FF7-749814C107FB}" type="pres">
      <dgm:prSet presAssocID="{082C786E-1D5A-4A7D-BB7C-A8342E3E2D88}" presName="outerComposite" presStyleCnt="0">
        <dgm:presLayoutVars>
          <dgm:chMax val="5"/>
          <dgm:dir/>
          <dgm:resizeHandles val="exact"/>
        </dgm:presLayoutVars>
      </dgm:prSet>
      <dgm:spPr/>
    </dgm:pt>
    <dgm:pt modelId="{1D5BCBA5-78F4-484E-8953-DE44189D2D07}" type="pres">
      <dgm:prSet presAssocID="{082C786E-1D5A-4A7D-BB7C-A8342E3E2D88}" presName="dummyMaxCanvas" presStyleCnt="0">
        <dgm:presLayoutVars/>
      </dgm:prSet>
      <dgm:spPr/>
    </dgm:pt>
    <dgm:pt modelId="{DE517623-B34D-4259-A98E-DBA56642F611}" type="pres">
      <dgm:prSet presAssocID="{082C786E-1D5A-4A7D-BB7C-A8342E3E2D88}" presName="TwoNodes_1" presStyleLbl="node1" presStyleIdx="0" presStyleCnt="2">
        <dgm:presLayoutVars>
          <dgm:bulletEnabled val="1"/>
        </dgm:presLayoutVars>
      </dgm:prSet>
      <dgm:spPr/>
    </dgm:pt>
    <dgm:pt modelId="{7639DBFD-866C-41F0-83F7-2B0278E3AAA4}" type="pres">
      <dgm:prSet presAssocID="{082C786E-1D5A-4A7D-BB7C-A8342E3E2D88}" presName="TwoNodes_2" presStyleLbl="node1" presStyleIdx="1" presStyleCnt="2">
        <dgm:presLayoutVars>
          <dgm:bulletEnabled val="1"/>
        </dgm:presLayoutVars>
      </dgm:prSet>
      <dgm:spPr/>
    </dgm:pt>
    <dgm:pt modelId="{1E64E3AC-82DA-4706-B455-9D3841E90B64}" type="pres">
      <dgm:prSet presAssocID="{082C786E-1D5A-4A7D-BB7C-A8342E3E2D88}" presName="TwoConn_1-2" presStyleLbl="fgAccFollowNode1" presStyleIdx="0" presStyleCnt="1">
        <dgm:presLayoutVars>
          <dgm:bulletEnabled val="1"/>
        </dgm:presLayoutVars>
      </dgm:prSet>
      <dgm:spPr/>
    </dgm:pt>
    <dgm:pt modelId="{835619CB-0605-402B-B887-42A2EF55AACB}" type="pres">
      <dgm:prSet presAssocID="{082C786E-1D5A-4A7D-BB7C-A8342E3E2D88}" presName="TwoNodes_1_text" presStyleLbl="node1" presStyleIdx="1" presStyleCnt="2">
        <dgm:presLayoutVars>
          <dgm:bulletEnabled val="1"/>
        </dgm:presLayoutVars>
      </dgm:prSet>
      <dgm:spPr/>
    </dgm:pt>
    <dgm:pt modelId="{F1AB8335-404E-47DE-BA7A-D3B4C165D6A3}" type="pres">
      <dgm:prSet presAssocID="{082C786E-1D5A-4A7D-BB7C-A8342E3E2D88}" presName="TwoNodes_2_text" presStyleLbl="node1" presStyleIdx="1" presStyleCnt="2">
        <dgm:presLayoutVars>
          <dgm:bulletEnabled val="1"/>
        </dgm:presLayoutVars>
      </dgm:prSet>
      <dgm:spPr/>
    </dgm:pt>
  </dgm:ptLst>
  <dgm:cxnLst>
    <dgm:cxn modelId="{98A33C5C-5471-42A5-9AC4-3DBDB999FE86}" type="presOf" srcId="{BB4ADB67-ADA6-4E64-95D4-68AA2B2E5574}" destId="{DE517623-B34D-4259-A98E-DBA56642F611}" srcOrd="0" destOrd="0" presId="urn:microsoft.com/office/officeart/2005/8/layout/vProcess5"/>
    <dgm:cxn modelId="{2CD07B5C-0E47-4335-965E-8727B30509F7}" srcId="{082C786E-1D5A-4A7D-BB7C-A8342E3E2D88}" destId="{028E8E3D-2B48-4DEC-AFF1-058928EB47FC}" srcOrd="1" destOrd="0" parTransId="{B0E45ECD-6DD9-4357-9E60-DE75F309A76C}" sibTransId="{0FCDF6FF-E6FD-4E68-8A14-CF87D69C2C5B}"/>
    <dgm:cxn modelId="{3698A269-71CE-4AEB-9495-2F889F51BBC0}" srcId="{082C786E-1D5A-4A7D-BB7C-A8342E3E2D88}" destId="{BB4ADB67-ADA6-4E64-95D4-68AA2B2E5574}" srcOrd="0" destOrd="0" parTransId="{E268E6A2-86F1-4610-AC26-DCC9ACBA9C8A}" sibTransId="{DFE4B1C6-0B1B-470E-BACB-0C26E85D5EEA}"/>
    <dgm:cxn modelId="{D8109572-0B10-4A38-B2E9-2529872AA61D}" type="presOf" srcId="{028E8E3D-2B48-4DEC-AFF1-058928EB47FC}" destId="{7639DBFD-866C-41F0-83F7-2B0278E3AAA4}" srcOrd="0" destOrd="0" presId="urn:microsoft.com/office/officeart/2005/8/layout/vProcess5"/>
    <dgm:cxn modelId="{B00A78CE-28F8-45CA-9BAD-124CEA5D6551}" type="presOf" srcId="{DFE4B1C6-0B1B-470E-BACB-0C26E85D5EEA}" destId="{1E64E3AC-82DA-4706-B455-9D3841E90B64}" srcOrd="0" destOrd="0" presId="urn:microsoft.com/office/officeart/2005/8/layout/vProcess5"/>
    <dgm:cxn modelId="{EF3921DA-4858-4454-A5DC-146C845AB5A7}" type="presOf" srcId="{028E8E3D-2B48-4DEC-AFF1-058928EB47FC}" destId="{F1AB8335-404E-47DE-BA7A-D3B4C165D6A3}" srcOrd="1" destOrd="0" presId="urn:microsoft.com/office/officeart/2005/8/layout/vProcess5"/>
    <dgm:cxn modelId="{C2A627EB-C56C-4AA7-BCA4-D00D9CD8F848}" type="presOf" srcId="{BB4ADB67-ADA6-4E64-95D4-68AA2B2E5574}" destId="{835619CB-0605-402B-B887-42A2EF55AACB}" srcOrd="1" destOrd="0" presId="urn:microsoft.com/office/officeart/2005/8/layout/vProcess5"/>
    <dgm:cxn modelId="{BAB4BBFA-20E5-4C66-8454-56159DD57B62}" type="presOf" srcId="{082C786E-1D5A-4A7D-BB7C-A8342E3E2D88}" destId="{836DD0DF-8927-44D7-8FF7-749814C107FB}" srcOrd="0" destOrd="0" presId="urn:microsoft.com/office/officeart/2005/8/layout/vProcess5"/>
    <dgm:cxn modelId="{05704345-B40D-457E-BB91-50DE9A201029}" type="presParOf" srcId="{836DD0DF-8927-44D7-8FF7-749814C107FB}" destId="{1D5BCBA5-78F4-484E-8953-DE44189D2D07}" srcOrd="0" destOrd="0" presId="urn:microsoft.com/office/officeart/2005/8/layout/vProcess5"/>
    <dgm:cxn modelId="{9F1B980D-B47B-4DD5-9F2E-B97A03563834}" type="presParOf" srcId="{836DD0DF-8927-44D7-8FF7-749814C107FB}" destId="{DE517623-B34D-4259-A98E-DBA56642F611}" srcOrd="1" destOrd="0" presId="urn:microsoft.com/office/officeart/2005/8/layout/vProcess5"/>
    <dgm:cxn modelId="{EA067595-113D-4099-B6FC-796C0293F223}" type="presParOf" srcId="{836DD0DF-8927-44D7-8FF7-749814C107FB}" destId="{7639DBFD-866C-41F0-83F7-2B0278E3AAA4}" srcOrd="2" destOrd="0" presId="urn:microsoft.com/office/officeart/2005/8/layout/vProcess5"/>
    <dgm:cxn modelId="{5B813BE2-B5DD-49C8-A735-629F3206CC9B}" type="presParOf" srcId="{836DD0DF-8927-44D7-8FF7-749814C107FB}" destId="{1E64E3AC-82DA-4706-B455-9D3841E90B64}" srcOrd="3" destOrd="0" presId="urn:microsoft.com/office/officeart/2005/8/layout/vProcess5"/>
    <dgm:cxn modelId="{E5BBD65B-45F3-4560-97D5-C9FE6FC3A419}" type="presParOf" srcId="{836DD0DF-8927-44D7-8FF7-749814C107FB}" destId="{835619CB-0605-402B-B887-42A2EF55AACB}" srcOrd="4" destOrd="0" presId="urn:microsoft.com/office/officeart/2005/8/layout/vProcess5"/>
    <dgm:cxn modelId="{9D34ADBE-E7E6-483D-8EBA-6A27A741D5F1}" type="presParOf" srcId="{836DD0DF-8927-44D7-8FF7-749814C107FB}" destId="{F1AB8335-404E-47DE-BA7A-D3B4C165D6A3}" srcOrd="5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B4700A9-A542-4394-BB60-D2B2B022EFD5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C7AA8CE3-A600-4238-B0CB-C3B44DA2CA27}">
      <dgm:prSet/>
      <dgm:spPr/>
      <dgm:t>
        <a:bodyPr/>
        <a:lstStyle/>
        <a:p>
          <a:r>
            <a:rPr lang="en-US"/>
            <a:t>Listen</a:t>
          </a:r>
        </a:p>
      </dgm:t>
    </dgm:pt>
    <dgm:pt modelId="{FAA073B6-E4A6-475B-A314-C688DE7F3FF6}" type="parTrans" cxnId="{4C4581F8-D805-4604-B3A3-91C28E28C3B8}">
      <dgm:prSet/>
      <dgm:spPr/>
      <dgm:t>
        <a:bodyPr/>
        <a:lstStyle/>
        <a:p>
          <a:endParaRPr lang="en-US"/>
        </a:p>
      </dgm:t>
    </dgm:pt>
    <dgm:pt modelId="{81EA8B76-7A21-4420-88BD-CD2835668E46}" type="sibTrans" cxnId="{4C4581F8-D805-4604-B3A3-91C28E28C3B8}">
      <dgm:prSet/>
      <dgm:spPr/>
      <dgm:t>
        <a:bodyPr/>
        <a:lstStyle/>
        <a:p>
          <a:endParaRPr lang="en-US"/>
        </a:p>
      </dgm:t>
    </dgm:pt>
    <dgm:pt modelId="{B6F4AC1E-B960-4BB0-B5CE-22B13DDFB591}">
      <dgm:prSet/>
      <dgm:spPr/>
      <dgm:t>
        <a:bodyPr/>
        <a:lstStyle/>
        <a:p>
          <a:r>
            <a:rPr lang="en-US" dirty="0"/>
            <a:t>Music</a:t>
          </a:r>
        </a:p>
      </dgm:t>
    </dgm:pt>
    <dgm:pt modelId="{E7DEA1D9-87D6-47EA-A2D9-B2984E608F52}" type="parTrans" cxnId="{A53C2D39-C939-4D79-927C-97D3B4B39ABA}">
      <dgm:prSet/>
      <dgm:spPr/>
      <dgm:t>
        <a:bodyPr/>
        <a:lstStyle/>
        <a:p>
          <a:endParaRPr lang="en-US"/>
        </a:p>
      </dgm:t>
    </dgm:pt>
    <dgm:pt modelId="{78B841C2-B145-4559-91B1-0BCBB14CFF2F}" type="sibTrans" cxnId="{A53C2D39-C939-4D79-927C-97D3B4B39ABA}">
      <dgm:prSet/>
      <dgm:spPr/>
      <dgm:t>
        <a:bodyPr/>
        <a:lstStyle/>
        <a:p>
          <a:endParaRPr lang="en-US"/>
        </a:p>
      </dgm:t>
    </dgm:pt>
    <dgm:pt modelId="{85FAD904-DEB0-4AC9-A292-25993E6C99D8}">
      <dgm:prSet/>
      <dgm:spPr/>
      <dgm:t>
        <a:bodyPr/>
        <a:lstStyle/>
        <a:p>
          <a:r>
            <a:rPr lang="en-US"/>
            <a:t>Listen</a:t>
          </a:r>
        </a:p>
      </dgm:t>
    </dgm:pt>
    <dgm:pt modelId="{F1EB4BE8-7CF8-4D5D-A15E-DBBCA643655E}" type="parTrans" cxnId="{9C1DBE6D-ACB8-4A25-8D2C-CCCEFE2573C4}">
      <dgm:prSet/>
      <dgm:spPr/>
      <dgm:t>
        <a:bodyPr/>
        <a:lstStyle/>
        <a:p>
          <a:endParaRPr lang="en-US"/>
        </a:p>
      </dgm:t>
    </dgm:pt>
    <dgm:pt modelId="{2C04F7FA-F4EF-45FF-8E22-C437B7AEA4E6}" type="sibTrans" cxnId="{9C1DBE6D-ACB8-4A25-8D2C-CCCEFE2573C4}">
      <dgm:prSet/>
      <dgm:spPr/>
      <dgm:t>
        <a:bodyPr/>
        <a:lstStyle/>
        <a:p>
          <a:endParaRPr lang="en-US"/>
        </a:p>
      </dgm:t>
    </dgm:pt>
    <dgm:pt modelId="{3C0C66F0-1F64-4019-9C9C-C316801531D6}">
      <dgm:prSet/>
      <dgm:spPr/>
      <dgm:t>
        <a:bodyPr/>
        <a:lstStyle/>
        <a:p>
          <a:r>
            <a:rPr lang="en-US" dirty="0"/>
            <a:t>Audio books</a:t>
          </a:r>
        </a:p>
      </dgm:t>
    </dgm:pt>
    <dgm:pt modelId="{78017FFA-B16C-4429-BE84-649816C840BD}" type="parTrans" cxnId="{E343401A-FEBF-4596-AAB2-90816A46788D}">
      <dgm:prSet/>
      <dgm:spPr/>
      <dgm:t>
        <a:bodyPr/>
        <a:lstStyle/>
        <a:p>
          <a:endParaRPr lang="en-US"/>
        </a:p>
      </dgm:t>
    </dgm:pt>
    <dgm:pt modelId="{7939A171-6AAD-403A-9F24-5090BCA760DB}" type="sibTrans" cxnId="{E343401A-FEBF-4596-AAB2-90816A46788D}">
      <dgm:prSet/>
      <dgm:spPr/>
      <dgm:t>
        <a:bodyPr/>
        <a:lstStyle/>
        <a:p>
          <a:endParaRPr lang="en-US"/>
        </a:p>
      </dgm:t>
    </dgm:pt>
    <dgm:pt modelId="{79EC429B-D939-4FEC-AA59-37487EF32BCC}">
      <dgm:prSet/>
      <dgm:spPr/>
      <dgm:t>
        <a:bodyPr/>
        <a:lstStyle/>
        <a:p>
          <a:r>
            <a:rPr lang="en-US"/>
            <a:t>Listen</a:t>
          </a:r>
        </a:p>
      </dgm:t>
    </dgm:pt>
    <dgm:pt modelId="{A4FA3046-88F6-4142-AC4D-8162502837DC}" type="parTrans" cxnId="{F2684604-B512-4B29-AA1B-AC316A742390}">
      <dgm:prSet/>
      <dgm:spPr/>
      <dgm:t>
        <a:bodyPr/>
        <a:lstStyle/>
        <a:p>
          <a:endParaRPr lang="en-US"/>
        </a:p>
      </dgm:t>
    </dgm:pt>
    <dgm:pt modelId="{75AEB44D-3FE0-4D36-8D73-FA503B282DFE}" type="sibTrans" cxnId="{F2684604-B512-4B29-AA1B-AC316A742390}">
      <dgm:prSet/>
      <dgm:spPr/>
      <dgm:t>
        <a:bodyPr/>
        <a:lstStyle/>
        <a:p>
          <a:endParaRPr lang="en-US"/>
        </a:p>
      </dgm:t>
    </dgm:pt>
    <dgm:pt modelId="{99FF160F-6A1C-4486-ACEC-E8852611E72D}">
      <dgm:prSet/>
      <dgm:spPr/>
      <dgm:t>
        <a:bodyPr/>
        <a:lstStyle/>
        <a:p>
          <a:r>
            <a:rPr lang="en-US"/>
            <a:t>Listen to and connect with other people</a:t>
          </a:r>
        </a:p>
      </dgm:t>
    </dgm:pt>
    <dgm:pt modelId="{A6636869-2CF0-4000-A3B2-AE89DB46148A}" type="parTrans" cxnId="{3B650E83-E8FE-452A-BD16-660412FC5E60}">
      <dgm:prSet/>
      <dgm:spPr/>
      <dgm:t>
        <a:bodyPr/>
        <a:lstStyle/>
        <a:p>
          <a:endParaRPr lang="en-US"/>
        </a:p>
      </dgm:t>
    </dgm:pt>
    <dgm:pt modelId="{E8342BE0-778C-4200-A0D0-914B3E6B75CD}" type="sibTrans" cxnId="{3B650E83-E8FE-452A-BD16-660412FC5E60}">
      <dgm:prSet/>
      <dgm:spPr/>
      <dgm:t>
        <a:bodyPr/>
        <a:lstStyle/>
        <a:p>
          <a:endParaRPr lang="en-US"/>
        </a:p>
      </dgm:t>
    </dgm:pt>
    <dgm:pt modelId="{83A992A3-291F-42ED-8799-F2396DFCA8E1}" type="pres">
      <dgm:prSet presAssocID="{1B4700A9-A542-4394-BB60-D2B2B022EFD5}" presName="linear" presStyleCnt="0">
        <dgm:presLayoutVars>
          <dgm:animLvl val="lvl"/>
          <dgm:resizeHandles val="exact"/>
        </dgm:presLayoutVars>
      </dgm:prSet>
      <dgm:spPr/>
    </dgm:pt>
    <dgm:pt modelId="{813F85DF-3FB1-457B-AC83-C68AA1D59FB3}" type="pres">
      <dgm:prSet presAssocID="{C7AA8CE3-A600-4238-B0CB-C3B44DA2CA27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62840903-4362-4E26-BA7A-A04F163E9ADC}" type="pres">
      <dgm:prSet presAssocID="{C7AA8CE3-A600-4238-B0CB-C3B44DA2CA27}" presName="childText" presStyleLbl="revTx" presStyleIdx="0" presStyleCnt="3">
        <dgm:presLayoutVars>
          <dgm:bulletEnabled val="1"/>
        </dgm:presLayoutVars>
      </dgm:prSet>
      <dgm:spPr/>
    </dgm:pt>
    <dgm:pt modelId="{CAC540C9-40F0-48D3-B0E9-F5D3D4296550}" type="pres">
      <dgm:prSet presAssocID="{85FAD904-DEB0-4AC9-A292-25993E6C99D8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CE6DA3EF-0C7E-4774-BAA9-BB4F93F45AC6}" type="pres">
      <dgm:prSet presAssocID="{85FAD904-DEB0-4AC9-A292-25993E6C99D8}" presName="childText" presStyleLbl="revTx" presStyleIdx="1" presStyleCnt="3">
        <dgm:presLayoutVars>
          <dgm:bulletEnabled val="1"/>
        </dgm:presLayoutVars>
      </dgm:prSet>
      <dgm:spPr/>
    </dgm:pt>
    <dgm:pt modelId="{510D56A2-7F74-4A33-BB66-E359F8FA528F}" type="pres">
      <dgm:prSet presAssocID="{79EC429B-D939-4FEC-AA59-37487EF32BCC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92E9E97A-FDA3-4A1C-B49B-E87DAA9F5C1E}" type="pres">
      <dgm:prSet presAssocID="{79EC429B-D939-4FEC-AA59-37487EF32BCC}" presName="childText" presStyleLbl="revTx" presStyleIdx="2" presStyleCnt="3">
        <dgm:presLayoutVars>
          <dgm:bulletEnabled val="1"/>
        </dgm:presLayoutVars>
      </dgm:prSet>
      <dgm:spPr/>
    </dgm:pt>
  </dgm:ptLst>
  <dgm:cxnLst>
    <dgm:cxn modelId="{F2684604-B512-4B29-AA1B-AC316A742390}" srcId="{1B4700A9-A542-4394-BB60-D2B2B022EFD5}" destId="{79EC429B-D939-4FEC-AA59-37487EF32BCC}" srcOrd="2" destOrd="0" parTransId="{A4FA3046-88F6-4142-AC4D-8162502837DC}" sibTransId="{75AEB44D-3FE0-4D36-8D73-FA503B282DFE}"/>
    <dgm:cxn modelId="{E343401A-FEBF-4596-AAB2-90816A46788D}" srcId="{85FAD904-DEB0-4AC9-A292-25993E6C99D8}" destId="{3C0C66F0-1F64-4019-9C9C-C316801531D6}" srcOrd="0" destOrd="0" parTransId="{78017FFA-B16C-4429-BE84-649816C840BD}" sibTransId="{7939A171-6AAD-403A-9F24-5090BCA760DB}"/>
    <dgm:cxn modelId="{3C98771E-EFB6-426B-817B-6D5B1EDEF37A}" type="presOf" srcId="{3C0C66F0-1F64-4019-9C9C-C316801531D6}" destId="{CE6DA3EF-0C7E-4774-BAA9-BB4F93F45AC6}" srcOrd="0" destOrd="0" presId="urn:microsoft.com/office/officeart/2005/8/layout/vList2"/>
    <dgm:cxn modelId="{A53C2D39-C939-4D79-927C-97D3B4B39ABA}" srcId="{C7AA8CE3-A600-4238-B0CB-C3B44DA2CA27}" destId="{B6F4AC1E-B960-4BB0-B5CE-22B13DDFB591}" srcOrd="0" destOrd="0" parTransId="{E7DEA1D9-87D6-47EA-A2D9-B2984E608F52}" sibTransId="{78B841C2-B145-4559-91B1-0BCBB14CFF2F}"/>
    <dgm:cxn modelId="{9C1DBE6D-ACB8-4A25-8D2C-CCCEFE2573C4}" srcId="{1B4700A9-A542-4394-BB60-D2B2B022EFD5}" destId="{85FAD904-DEB0-4AC9-A292-25993E6C99D8}" srcOrd="1" destOrd="0" parTransId="{F1EB4BE8-7CF8-4D5D-A15E-DBBCA643655E}" sibTransId="{2C04F7FA-F4EF-45FF-8E22-C437B7AEA4E6}"/>
    <dgm:cxn modelId="{E3053A53-ADF1-4B6E-9060-737DF810B486}" type="presOf" srcId="{C7AA8CE3-A600-4238-B0CB-C3B44DA2CA27}" destId="{813F85DF-3FB1-457B-AC83-C68AA1D59FB3}" srcOrd="0" destOrd="0" presId="urn:microsoft.com/office/officeart/2005/8/layout/vList2"/>
    <dgm:cxn modelId="{CEBE6F55-B7B3-49F1-A325-69BAF69049C5}" type="presOf" srcId="{99FF160F-6A1C-4486-ACEC-E8852611E72D}" destId="{92E9E97A-FDA3-4A1C-B49B-E87DAA9F5C1E}" srcOrd="0" destOrd="0" presId="urn:microsoft.com/office/officeart/2005/8/layout/vList2"/>
    <dgm:cxn modelId="{AEF8DD7C-23DF-4239-AF31-AF59E316EFD1}" type="presOf" srcId="{79EC429B-D939-4FEC-AA59-37487EF32BCC}" destId="{510D56A2-7F74-4A33-BB66-E359F8FA528F}" srcOrd="0" destOrd="0" presId="urn:microsoft.com/office/officeart/2005/8/layout/vList2"/>
    <dgm:cxn modelId="{3B650E83-E8FE-452A-BD16-660412FC5E60}" srcId="{79EC429B-D939-4FEC-AA59-37487EF32BCC}" destId="{99FF160F-6A1C-4486-ACEC-E8852611E72D}" srcOrd="0" destOrd="0" parTransId="{A6636869-2CF0-4000-A3B2-AE89DB46148A}" sibTransId="{E8342BE0-778C-4200-A0D0-914B3E6B75CD}"/>
    <dgm:cxn modelId="{378AADAA-8BF6-4AEB-BA44-553AFF76EC0C}" type="presOf" srcId="{B6F4AC1E-B960-4BB0-B5CE-22B13DDFB591}" destId="{62840903-4362-4E26-BA7A-A04F163E9ADC}" srcOrd="0" destOrd="0" presId="urn:microsoft.com/office/officeart/2005/8/layout/vList2"/>
    <dgm:cxn modelId="{9614EFCB-A423-4192-8D99-C3C960E0E781}" type="presOf" srcId="{85FAD904-DEB0-4AC9-A292-25993E6C99D8}" destId="{CAC540C9-40F0-48D3-B0E9-F5D3D4296550}" srcOrd="0" destOrd="0" presId="urn:microsoft.com/office/officeart/2005/8/layout/vList2"/>
    <dgm:cxn modelId="{7C0266E5-DDEF-4BD1-9DD0-E2D412CD792C}" type="presOf" srcId="{1B4700A9-A542-4394-BB60-D2B2B022EFD5}" destId="{83A992A3-291F-42ED-8799-F2396DFCA8E1}" srcOrd="0" destOrd="0" presId="urn:microsoft.com/office/officeart/2005/8/layout/vList2"/>
    <dgm:cxn modelId="{4C4581F8-D805-4604-B3A3-91C28E28C3B8}" srcId="{1B4700A9-A542-4394-BB60-D2B2B022EFD5}" destId="{C7AA8CE3-A600-4238-B0CB-C3B44DA2CA27}" srcOrd="0" destOrd="0" parTransId="{FAA073B6-E4A6-475B-A314-C688DE7F3FF6}" sibTransId="{81EA8B76-7A21-4420-88BD-CD2835668E46}"/>
    <dgm:cxn modelId="{908C391C-829B-41BA-9D7D-53BB6E274E3B}" type="presParOf" srcId="{83A992A3-291F-42ED-8799-F2396DFCA8E1}" destId="{813F85DF-3FB1-457B-AC83-C68AA1D59FB3}" srcOrd="0" destOrd="0" presId="urn:microsoft.com/office/officeart/2005/8/layout/vList2"/>
    <dgm:cxn modelId="{D64CAACD-97B0-4492-997A-4DDDA33967BF}" type="presParOf" srcId="{83A992A3-291F-42ED-8799-F2396DFCA8E1}" destId="{62840903-4362-4E26-BA7A-A04F163E9ADC}" srcOrd="1" destOrd="0" presId="urn:microsoft.com/office/officeart/2005/8/layout/vList2"/>
    <dgm:cxn modelId="{BC1B5466-50C0-4C4A-BBCD-4140DC8AF6D1}" type="presParOf" srcId="{83A992A3-291F-42ED-8799-F2396DFCA8E1}" destId="{CAC540C9-40F0-48D3-B0E9-F5D3D4296550}" srcOrd="2" destOrd="0" presId="urn:microsoft.com/office/officeart/2005/8/layout/vList2"/>
    <dgm:cxn modelId="{06D5B7ED-C622-48E8-8678-EB792393407E}" type="presParOf" srcId="{83A992A3-291F-42ED-8799-F2396DFCA8E1}" destId="{CE6DA3EF-0C7E-4774-BAA9-BB4F93F45AC6}" srcOrd="3" destOrd="0" presId="urn:microsoft.com/office/officeart/2005/8/layout/vList2"/>
    <dgm:cxn modelId="{7597045C-F3A3-4BEE-817C-D6D2C82247CE}" type="presParOf" srcId="{83A992A3-291F-42ED-8799-F2396DFCA8E1}" destId="{510D56A2-7F74-4A33-BB66-E359F8FA528F}" srcOrd="4" destOrd="0" presId="urn:microsoft.com/office/officeart/2005/8/layout/vList2"/>
    <dgm:cxn modelId="{483761F4-1E3C-4440-B2F9-10E06BB8B58B}" type="presParOf" srcId="{83A992A3-291F-42ED-8799-F2396DFCA8E1}" destId="{92E9E97A-FDA3-4A1C-B49B-E87DAA9F5C1E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1398EC3-6C5D-4841-8B97-A13CBC8B30E0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787C8136-D4AB-4887-819A-038C2CB1A461}">
      <dgm:prSet/>
      <dgm:spPr/>
      <dgm:t>
        <a:bodyPr/>
        <a:lstStyle/>
        <a:p>
          <a:r>
            <a:rPr lang="en-US" dirty="0"/>
            <a:t>Stretch</a:t>
          </a:r>
        </a:p>
      </dgm:t>
    </dgm:pt>
    <dgm:pt modelId="{8FC7110F-A6E2-4DDA-A0CA-77A764B46DDB}" type="parTrans" cxnId="{8F30A917-AD90-4BDD-B254-B9F09D1A8988}">
      <dgm:prSet/>
      <dgm:spPr/>
      <dgm:t>
        <a:bodyPr/>
        <a:lstStyle/>
        <a:p>
          <a:endParaRPr lang="en-US"/>
        </a:p>
      </dgm:t>
    </dgm:pt>
    <dgm:pt modelId="{2506CCC3-4F99-49BA-BD18-53FE1A2E1A96}" type="sibTrans" cxnId="{8F30A917-AD90-4BDD-B254-B9F09D1A8988}">
      <dgm:prSet/>
      <dgm:spPr/>
      <dgm:t>
        <a:bodyPr/>
        <a:lstStyle/>
        <a:p>
          <a:endParaRPr lang="en-US"/>
        </a:p>
      </dgm:t>
    </dgm:pt>
    <dgm:pt modelId="{3B58B42D-CCD7-4123-B135-BCE580CD5322}">
      <dgm:prSet/>
      <dgm:spPr/>
      <dgm:t>
        <a:bodyPr/>
        <a:lstStyle/>
        <a:p>
          <a:r>
            <a:rPr lang="en-US"/>
            <a:t>Go outside</a:t>
          </a:r>
        </a:p>
      </dgm:t>
    </dgm:pt>
    <dgm:pt modelId="{394E063D-5C35-46E1-9F88-68FE55036627}" type="parTrans" cxnId="{5840DBE5-807C-4534-8121-0F0DC02D6281}">
      <dgm:prSet/>
      <dgm:spPr/>
      <dgm:t>
        <a:bodyPr/>
        <a:lstStyle/>
        <a:p>
          <a:endParaRPr lang="en-US"/>
        </a:p>
      </dgm:t>
    </dgm:pt>
    <dgm:pt modelId="{E0199B8B-B192-4017-97FB-FA446B1A5D33}" type="sibTrans" cxnId="{5840DBE5-807C-4534-8121-0F0DC02D6281}">
      <dgm:prSet/>
      <dgm:spPr/>
      <dgm:t>
        <a:bodyPr/>
        <a:lstStyle/>
        <a:p>
          <a:endParaRPr lang="en-US"/>
        </a:p>
      </dgm:t>
    </dgm:pt>
    <dgm:pt modelId="{1B776D87-BE07-4BA9-8481-32FF50CEF722}">
      <dgm:prSet/>
      <dgm:spPr/>
      <dgm:t>
        <a:bodyPr/>
        <a:lstStyle/>
        <a:p>
          <a:r>
            <a:rPr lang="en-US"/>
            <a:t>Exercise</a:t>
          </a:r>
        </a:p>
      </dgm:t>
    </dgm:pt>
    <dgm:pt modelId="{7E7DCAE9-5B8A-48F8-99E7-E1E39F8E9E6E}" type="parTrans" cxnId="{5C747CCF-4921-4D2B-B402-5B0E092FD72F}">
      <dgm:prSet/>
      <dgm:spPr/>
      <dgm:t>
        <a:bodyPr/>
        <a:lstStyle/>
        <a:p>
          <a:endParaRPr lang="en-US"/>
        </a:p>
      </dgm:t>
    </dgm:pt>
    <dgm:pt modelId="{A5CD184F-B7CD-4645-9EFF-C33919366285}" type="sibTrans" cxnId="{5C747CCF-4921-4D2B-B402-5B0E092FD72F}">
      <dgm:prSet/>
      <dgm:spPr/>
      <dgm:t>
        <a:bodyPr/>
        <a:lstStyle/>
        <a:p>
          <a:endParaRPr lang="en-US"/>
        </a:p>
      </dgm:t>
    </dgm:pt>
    <dgm:pt modelId="{A534B5F0-1579-4E14-BF1D-E20B88575413}">
      <dgm:prSet/>
      <dgm:spPr/>
      <dgm:t>
        <a:bodyPr/>
        <a:lstStyle/>
        <a:p>
          <a:r>
            <a:rPr lang="en-US" dirty="0"/>
            <a:t>Play!</a:t>
          </a:r>
        </a:p>
      </dgm:t>
    </dgm:pt>
    <dgm:pt modelId="{9A0DF1C7-78E0-4FD5-A303-875E05931F3F}" type="parTrans" cxnId="{C18C381F-D365-48A2-A80C-964FD5F31DB1}">
      <dgm:prSet/>
      <dgm:spPr/>
      <dgm:t>
        <a:bodyPr/>
        <a:lstStyle/>
        <a:p>
          <a:endParaRPr lang="en-US"/>
        </a:p>
      </dgm:t>
    </dgm:pt>
    <dgm:pt modelId="{43A91547-D611-4F3E-AA90-C8B5998FE823}" type="sibTrans" cxnId="{C18C381F-D365-48A2-A80C-964FD5F31DB1}">
      <dgm:prSet/>
      <dgm:spPr/>
      <dgm:t>
        <a:bodyPr/>
        <a:lstStyle/>
        <a:p>
          <a:endParaRPr lang="en-US"/>
        </a:p>
      </dgm:t>
    </dgm:pt>
    <dgm:pt modelId="{B272F24D-E7CD-4828-B501-81067146B422}" type="pres">
      <dgm:prSet presAssocID="{A1398EC3-6C5D-4841-8B97-A13CBC8B30E0}" presName="linear" presStyleCnt="0">
        <dgm:presLayoutVars>
          <dgm:animLvl val="lvl"/>
          <dgm:resizeHandles val="exact"/>
        </dgm:presLayoutVars>
      </dgm:prSet>
      <dgm:spPr/>
    </dgm:pt>
    <dgm:pt modelId="{23A6916E-75C8-4C94-9269-ABC26B4C8DC4}" type="pres">
      <dgm:prSet presAssocID="{787C8136-D4AB-4887-819A-038C2CB1A461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FBC3C87C-D722-4768-8B41-142D8F53310C}" type="pres">
      <dgm:prSet presAssocID="{2506CCC3-4F99-49BA-BD18-53FE1A2E1A96}" presName="spacer" presStyleCnt="0"/>
      <dgm:spPr/>
    </dgm:pt>
    <dgm:pt modelId="{34266AB1-AADA-471C-ABF7-D6D87CBE6139}" type="pres">
      <dgm:prSet presAssocID="{3B58B42D-CCD7-4123-B135-BCE580CD5322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C6BD0F21-F19A-4A03-82DD-D02EB999C2CB}" type="pres">
      <dgm:prSet presAssocID="{E0199B8B-B192-4017-97FB-FA446B1A5D33}" presName="spacer" presStyleCnt="0"/>
      <dgm:spPr/>
    </dgm:pt>
    <dgm:pt modelId="{FF5068D2-325A-404C-9DE7-BD55384FDCAD}" type="pres">
      <dgm:prSet presAssocID="{1B776D87-BE07-4BA9-8481-32FF50CEF722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8327C988-3E66-4815-B4A1-B2C7C14C5E2A}" type="pres">
      <dgm:prSet presAssocID="{A5CD184F-B7CD-4645-9EFF-C33919366285}" presName="spacer" presStyleCnt="0"/>
      <dgm:spPr/>
    </dgm:pt>
    <dgm:pt modelId="{3E05B262-66A0-4096-8E2C-C42EA9D94A0C}" type="pres">
      <dgm:prSet presAssocID="{A534B5F0-1579-4E14-BF1D-E20B88575413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8F30A917-AD90-4BDD-B254-B9F09D1A8988}" srcId="{A1398EC3-6C5D-4841-8B97-A13CBC8B30E0}" destId="{787C8136-D4AB-4887-819A-038C2CB1A461}" srcOrd="0" destOrd="0" parTransId="{8FC7110F-A6E2-4DDA-A0CA-77A764B46DDB}" sibTransId="{2506CCC3-4F99-49BA-BD18-53FE1A2E1A96}"/>
    <dgm:cxn modelId="{57A7BD1D-AB4D-4F67-919B-3CA39FF88A4D}" type="presOf" srcId="{1B776D87-BE07-4BA9-8481-32FF50CEF722}" destId="{FF5068D2-325A-404C-9DE7-BD55384FDCAD}" srcOrd="0" destOrd="0" presId="urn:microsoft.com/office/officeart/2005/8/layout/vList2"/>
    <dgm:cxn modelId="{C18C381F-D365-48A2-A80C-964FD5F31DB1}" srcId="{A1398EC3-6C5D-4841-8B97-A13CBC8B30E0}" destId="{A534B5F0-1579-4E14-BF1D-E20B88575413}" srcOrd="3" destOrd="0" parTransId="{9A0DF1C7-78E0-4FD5-A303-875E05931F3F}" sibTransId="{43A91547-D611-4F3E-AA90-C8B5998FE823}"/>
    <dgm:cxn modelId="{CFF93878-1D9E-49D9-BF81-E3AE180FDBDB}" type="presOf" srcId="{A1398EC3-6C5D-4841-8B97-A13CBC8B30E0}" destId="{B272F24D-E7CD-4828-B501-81067146B422}" srcOrd="0" destOrd="0" presId="urn:microsoft.com/office/officeart/2005/8/layout/vList2"/>
    <dgm:cxn modelId="{BC11457D-C10D-411D-9E03-10FE721CF35F}" type="presOf" srcId="{3B58B42D-CCD7-4123-B135-BCE580CD5322}" destId="{34266AB1-AADA-471C-ABF7-D6D87CBE6139}" srcOrd="0" destOrd="0" presId="urn:microsoft.com/office/officeart/2005/8/layout/vList2"/>
    <dgm:cxn modelId="{E6779687-CC7D-405A-BFAE-B2DF8B50E699}" type="presOf" srcId="{787C8136-D4AB-4887-819A-038C2CB1A461}" destId="{23A6916E-75C8-4C94-9269-ABC26B4C8DC4}" srcOrd="0" destOrd="0" presId="urn:microsoft.com/office/officeart/2005/8/layout/vList2"/>
    <dgm:cxn modelId="{F1B1CD87-3E9E-4215-AF6A-787BCB6C6074}" type="presOf" srcId="{A534B5F0-1579-4E14-BF1D-E20B88575413}" destId="{3E05B262-66A0-4096-8E2C-C42EA9D94A0C}" srcOrd="0" destOrd="0" presId="urn:microsoft.com/office/officeart/2005/8/layout/vList2"/>
    <dgm:cxn modelId="{5C747CCF-4921-4D2B-B402-5B0E092FD72F}" srcId="{A1398EC3-6C5D-4841-8B97-A13CBC8B30E0}" destId="{1B776D87-BE07-4BA9-8481-32FF50CEF722}" srcOrd="2" destOrd="0" parTransId="{7E7DCAE9-5B8A-48F8-99E7-E1E39F8E9E6E}" sibTransId="{A5CD184F-B7CD-4645-9EFF-C33919366285}"/>
    <dgm:cxn modelId="{5840DBE5-807C-4534-8121-0F0DC02D6281}" srcId="{A1398EC3-6C5D-4841-8B97-A13CBC8B30E0}" destId="{3B58B42D-CCD7-4123-B135-BCE580CD5322}" srcOrd="1" destOrd="0" parTransId="{394E063D-5C35-46E1-9F88-68FE55036627}" sibTransId="{E0199B8B-B192-4017-97FB-FA446B1A5D33}"/>
    <dgm:cxn modelId="{87220CCD-CE86-42A3-BC43-C2B902858957}" type="presParOf" srcId="{B272F24D-E7CD-4828-B501-81067146B422}" destId="{23A6916E-75C8-4C94-9269-ABC26B4C8DC4}" srcOrd="0" destOrd="0" presId="urn:microsoft.com/office/officeart/2005/8/layout/vList2"/>
    <dgm:cxn modelId="{627C3CE2-8A34-4F4E-836D-A71E0987D8B5}" type="presParOf" srcId="{B272F24D-E7CD-4828-B501-81067146B422}" destId="{FBC3C87C-D722-4768-8B41-142D8F53310C}" srcOrd="1" destOrd="0" presId="urn:microsoft.com/office/officeart/2005/8/layout/vList2"/>
    <dgm:cxn modelId="{B08A1CC1-8BAD-44AC-9FEB-A02023BD6694}" type="presParOf" srcId="{B272F24D-E7CD-4828-B501-81067146B422}" destId="{34266AB1-AADA-471C-ABF7-D6D87CBE6139}" srcOrd="2" destOrd="0" presId="urn:microsoft.com/office/officeart/2005/8/layout/vList2"/>
    <dgm:cxn modelId="{5A19A1FE-9CE4-48EF-B78E-FBFAB88B5243}" type="presParOf" srcId="{B272F24D-E7CD-4828-B501-81067146B422}" destId="{C6BD0F21-F19A-4A03-82DD-D02EB999C2CB}" srcOrd="3" destOrd="0" presId="urn:microsoft.com/office/officeart/2005/8/layout/vList2"/>
    <dgm:cxn modelId="{0E6B0F39-01B5-4C9F-93D9-63821ADBEDE0}" type="presParOf" srcId="{B272F24D-E7CD-4828-B501-81067146B422}" destId="{FF5068D2-325A-404C-9DE7-BD55384FDCAD}" srcOrd="4" destOrd="0" presId="urn:microsoft.com/office/officeart/2005/8/layout/vList2"/>
    <dgm:cxn modelId="{7F5A4EA9-1AD4-474A-81CE-3BEC2DFE361B}" type="presParOf" srcId="{B272F24D-E7CD-4828-B501-81067146B422}" destId="{8327C988-3E66-4815-B4A1-B2C7C14C5E2A}" srcOrd="5" destOrd="0" presId="urn:microsoft.com/office/officeart/2005/8/layout/vList2"/>
    <dgm:cxn modelId="{C324CC87-1C14-459C-9636-351E6A31374C}" type="presParOf" srcId="{B272F24D-E7CD-4828-B501-81067146B422}" destId="{3E05B262-66A0-4096-8E2C-C42EA9D94A0C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BEADE2B-CF5F-44E8-A451-A9E5ED60ACA0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695FC4D0-AF71-42F1-8241-B39ED34922ED}">
      <dgm:prSet/>
      <dgm:spPr/>
      <dgm:t>
        <a:bodyPr/>
        <a:lstStyle/>
        <a:p>
          <a:r>
            <a:rPr lang="en-US"/>
            <a:t>It’s okay not to be okay</a:t>
          </a:r>
        </a:p>
      </dgm:t>
    </dgm:pt>
    <dgm:pt modelId="{2D9574AE-7BB4-42A1-8F59-4B75E375D4F0}" type="parTrans" cxnId="{F0579A54-4BBE-4CEE-83DA-6659EAAC3D94}">
      <dgm:prSet/>
      <dgm:spPr/>
      <dgm:t>
        <a:bodyPr/>
        <a:lstStyle/>
        <a:p>
          <a:endParaRPr lang="en-US"/>
        </a:p>
      </dgm:t>
    </dgm:pt>
    <dgm:pt modelId="{B5DCAF69-C4CC-4FC5-B2F5-8F20EE149A03}" type="sibTrans" cxnId="{F0579A54-4BBE-4CEE-83DA-6659EAAC3D94}">
      <dgm:prSet/>
      <dgm:spPr/>
      <dgm:t>
        <a:bodyPr/>
        <a:lstStyle/>
        <a:p>
          <a:endParaRPr lang="en-US"/>
        </a:p>
      </dgm:t>
    </dgm:pt>
    <dgm:pt modelId="{08546F83-C53A-45D5-A913-4302DD76B5A1}">
      <dgm:prSet/>
      <dgm:spPr/>
      <dgm:t>
        <a:bodyPr/>
        <a:lstStyle/>
        <a:p>
          <a:r>
            <a:rPr lang="en-US"/>
            <a:t>Everyone needs help sometimes</a:t>
          </a:r>
        </a:p>
      </dgm:t>
    </dgm:pt>
    <dgm:pt modelId="{455640C7-AD88-4720-8859-0049F9602784}" type="parTrans" cxnId="{1086DB40-EF14-4815-9CC5-8D84F5B66B2D}">
      <dgm:prSet/>
      <dgm:spPr/>
      <dgm:t>
        <a:bodyPr/>
        <a:lstStyle/>
        <a:p>
          <a:endParaRPr lang="en-US"/>
        </a:p>
      </dgm:t>
    </dgm:pt>
    <dgm:pt modelId="{5C880CA6-E45D-4C8B-9127-BCDDBDECBB2B}" type="sibTrans" cxnId="{1086DB40-EF14-4815-9CC5-8D84F5B66B2D}">
      <dgm:prSet/>
      <dgm:spPr/>
      <dgm:t>
        <a:bodyPr/>
        <a:lstStyle/>
        <a:p>
          <a:endParaRPr lang="en-US"/>
        </a:p>
      </dgm:t>
    </dgm:pt>
    <dgm:pt modelId="{A6DFC0EA-8D31-4156-9E3A-FB3F67795C48}">
      <dgm:prSet/>
      <dgm:spPr/>
      <dgm:t>
        <a:bodyPr/>
        <a:lstStyle/>
        <a:p>
          <a:r>
            <a:rPr lang="en-US"/>
            <a:t>Mrs. James, School Counselor jamesdee@pcsb.org</a:t>
          </a:r>
        </a:p>
      </dgm:t>
    </dgm:pt>
    <dgm:pt modelId="{93F6A8DF-7395-4E79-9D88-49EF9689D54E}" type="parTrans" cxnId="{FFAA6C87-3EC7-475B-B10A-3BB6C39E1040}">
      <dgm:prSet/>
      <dgm:spPr/>
      <dgm:t>
        <a:bodyPr/>
        <a:lstStyle/>
        <a:p>
          <a:endParaRPr lang="en-US"/>
        </a:p>
      </dgm:t>
    </dgm:pt>
    <dgm:pt modelId="{228612F2-5E56-4E0A-9FE2-953F4951EEE0}" type="sibTrans" cxnId="{FFAA6C87-3EC7-475B-B10A-3BB6C39E1040}">
      <dgm:prSet/>
      <dgm:spPr/>
      <dgm:t>
        <a:bodyPr/>
        <a:lstStyle/>
        <a:p>
          <a:endParaRPr lang="en-US"/>
        </a:p>
      </dgm:t>
    </dgm:pt>
    <dgm:pt modelId="{F1701174-F039-43F3-B63F-8446E5808EF4}" type="pres">
      <dgm:prSet presAssocID="{6BEADE2B-CF5F-44E8-A451-A9E5ED60ACA0}" presName="linear" presStyleCnt="0">
        <dgm:presLayoutVars>
          <dgm:animLvl val="lvl"/>
          <dgm:resizeHandles val="exact"/>
        </dgm:presLayoutVars>
      </dgm:prSet>
      <dgm:spPr/>
    </dgm:pt>
    <dgm:pt modelId="{E6E8737D-3AFA-4282-882C-1A2635680FFD}" type="pres">
      <dgm:prSet presAssocID="{695FC4D0-AF71-42F1-8241-B39ED34922ED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0590D6B9-1B06-4A83-873B-A3E1A8920E23}" type="pres">
      <dgm:prSet presAssocID="{B5DCAF69-C4CC-4FC5-B2F5-8F20EE149A03}" presName="spacer" presStyleCnt="0"/>
      <dgm:spPr/>
    </dgm:pt>
    <dgm:pt modelId="{949C0509-0A01-495F-ACC8-2030E2E13980}" type="pres">
      <dgm:prSet presAssocID="{08546F83-C53A-45D5-A913-4302DD76B5A1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4D112615-06B2-4497-AC71-63C750BFCCCF}" type="pres">
      <dgm:prSet presAssocID="{5C880CA6-E45D-4C8B-9127-BCDDBDECBB2B}" presName="spacer" presStyleCnt="0"/>
      <dgm:spPr/>
    </dgm:pt>
    <dgm:pt modelId="{1F339B40-0E43-4154-B6AA-0FF0A21E4707}" type="pres">
      <dgm:prSet presAssocID="{A6DFC0EA-8D31-4156-9E3A-FB3F67795C48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1086DB40-EF14-4815-9CC5-8D84F5B66B2D}" srcId="{6BEADE2B-CF5F-44E8-A451-A9E5ED60ACA0}" destId="{08546F83-C53A-45D5-A913-4302DD76B5A1}" srcOrd="1" destOrd="0" parTransId="{455640C7-AD88-4720-8859-0049F9602784}" sibTransId="{5C880CA6-E45D-4C8B-9127-BCDDBDECBB2B}"/>
    <dgm:cxn modelId="{557DD54A-C04D-4361-A327-7B3DA8091961}" type="presOf" srcId="{08546F83-C53A-45D5-A913-4302DD76B5A1}" destId="{949C0509-0A01-495F-ACC8-2030E2E13980}" srcOrd="0" destOrd="0" presId="urn:microsoft.com/office/officeart/2005/8/layout/vList2"/>
    <dgm:cxn modelId="{F0579A54-4BBE-4CEE-83DA-6659EAAC3D94}" srcId="{6BEADE2B-CF5F-44E8-A451-A9E5ED60ACA0}" destId="{695FC4D0-AF71-42F1-8241-B39ED34922ED}" srcOrd="0" destOrd="0" parTransId="{2D9574AE-7BB4-42A1-8F59-4B75E375D4F0}" sibTransId="{B5DCAF69-C4CC-4FC5-B2F5-8F20EE149A03}"/>
    <dgm:cxn modelId="{A7AE037B-9B24-4160-B80D-3652762060A6}" type="presOf" srcId="{6BEADE2B-CF5F-44E8-A451-A9E5ED60ACA0}" destId="{F1701174-F039-43F3-B63F-8446E5808EF4}" srcOrd="0" destOrd="0" presId="urn:microsoft.com/office/officeart/2005/8/layout/vList2"/>
    <dgm:cxn modelId="{FFAA6C87-3EC7-475B-B10A-3BB6C39E1040}" srcId="{6BEADE2B-CF5F-44E8-A451-A9E5ED60ACA0}" destId="{A6DFC0EA-8D31-4156-9E3A-FB3F67795C48}" srcOrd="2" destOrd="0" parTransId="{93F6A8DF-7395-4E79-9D88-49EF9689D54E}" sibTransId="{228612F2-5E56-4E0A-9FE2-953F4951EEE0}"/>
    <dgm:cxn modelId="{89CA4C95-0DEA-4A74-AA2B-918D7B0B5626}" type="presOf" srcId="{A6DFC0EA-8D31-4156-9E3A-FB3F67795C48}" destId="{1F339B40-0E43-4154-B6AA-0FF0A21E4707}" srcOrd="0" destOrd="0" presId="urn:microsoft.com/office/officeart/2005/8/layout/vList2"/>
    <dgm:cxn modelId="{47E57AF4-5B2B-4717-8A6B-2F5B92F5F222}" type="presOf" srcId="{695FC4D0-AF71-42F1-8241-B39ED34922ED}" destId="{E6E8737D-3AFA-4282-882C-1A2635680FFD}" srcOrd="0" destOrd="0" presId="urn:microsoft.com/office/officeart/2005/8/layout/vList2"/>
    <dgm:cxn modelId="{3326B54C-3A3F-437D-8EBE-EFE3C6C72383}" type="presParOf" srcId="{F1701174-F039-43F3-B63F-8446E5808EF4}" destId="{E6E8737D-3AFA-4282-882C-1A2635680FFD}" srcOrd="0" destOrd="0" presId="urn:microsoft.com/office/officeart/2005/8/layout/vList2"/>
    <dgm:cxn modelId="{29EBFAF4-6FD9-4CF4-91A2-E9BAC3FA63BD}" type="presParOf" srcId="{F1701174-F039-43F3-B63F-8446E5808EF4}" destId="{0590D6B9-1B06-4A83-873B-A3E1A8920E23}" srcOrd="1" destOrd="0" presId="urn:microsoft.com/office/officeart/2005/8/layout/vList2"/>
    <dgm:cxn modelId="{98B0977F-C143-491C-BCEB-38EDCB31E159}" type="presParOf" srcId="{F1701174-F039-43F3-B63F-8446E5808EF4}" destId="{949C0509-0A01-495F-ACC8-2030E2E13980}" srcOrd="2" destOrd="0" presId="urn:microsoft.com/office/officeart/2005/8/layout/vList2"/>
    <dgm:cxn modelId="{9DACCA65-CEE3-47AC-987B-F87EBAE90FAE}" type="presParOf" srcId="{F1701174-F039-43F3-B63F-8446E5808EF4}" destId="{4D112615-06B2-4497-AC71-63C750BFCCCF}" srcOrd="3" destOrd="0" presId="urn:microsoft.com/office/officeart/2005/8/layout/vList2"/>
    <dgm:cxn modelId="{5DCF5F2F-BFC4-4E5C-94EE-8E049FB38F62}" type="presParOf" srcId="{F1701174-F039-43F3-B63F-8446E5808EF4}" destId="{1F339B40-0E43-4154-B6AA-0FF0A21E4707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2765BB-3943-425C-8C2B-1FD22B390C55}">
      <dsp:nvSpPr>
        <dsp:cNvPr id="0" name=""/>
        <dsp:cNvSpPr/>
      </dsp:nvSpPr>
      <dsp:spPr>
        <a:xfrm>
          <a:off x="0" y="0"/>
          <a:ext cx="5653565" cy="1601629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Talk With someone you trust about your thoughts and feelings</a:t>
          </a:r>
        </a:p>
      </dsp:txBody>
      <dsp:txXfrm>
        <a:off x="46910" y="46910"/>
        <a:ext cx="3925282" cy="1507809"/>
      </dsp:txXfrm>
    </dsp:sp>
    <dsp:sp modelId="{CB5F060F-188E-481D-A3D6-20FEF4D23394}">
      <dsp:nvSpPr>
        <dsp:cNvPr id="0" name=""/>
        <dsp:cNvSpPr/>
      </dsp:nvSpPr>
      <dsp:spPr>
        <a:xfrm>
          <a:off x="498843" y="1868567"/>
          <a:ext cx="5653565" cy="1601629"/>
        </a:xfrm>
        <a:prstGeom prst="roundRect">
          <a:avLst>
            <a:gd name="adj" fmla="val 10000"/>
          </a:avLst>
        </a:prstGeom>
        <a:solidFill>
          <a:schemeClr val="accent5">
            <a:hueOff val="-746196"/>
            <a:satOff val="-292"/>
            <a:lumOff val="-362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Talk to yourself! </a:t>
          </a:r>
        </a:p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(example: “One day at a time”)</a:t>
          </a:r>
        </a:p>
      </dsp:txBody>
      <dsp:txXfrm>
        <a:off x="545753" y="1915477"/>
        <a:ext cx="4019842" cy="1507809"/>
      </dsp:txXfrm>
    </dsp:sp>
    <dsp:sp modelId="{E2CB8EAF-D4CD-440F-B80F-F56E356B28E0}">
      <dsp:nvSpPr>
        <dsp:cNvPr id="0" name=""/>
        <dsp:cNvSpPr/>
      </dsp:nvSpPr>
      <dsp:spPr>
        <a:xfrm>
          <a:off x="997687" y="3737134"/>
          <a:ext cx="5653565" cy="1601629"/>
        </a:xfrm>
        <a:prstGeom prst="roundRect">
          <a:avLst>
            <a:gd name="adj" fmla="val 10000"/>
          </a:avLst>
        </a:prstGeom>
        <a:solidFill>
          <a:schemeClr val="accent5">
            <a:hueOff val="-1492392"/>
            <a:satOff val="-583"/>
            <a:lumOff val="-725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Talk to your pet(s)</a:t>
          </a:r>
        </a:p>
      </dsp:txBody>
      <dsp:txXfrm>
        <a:off x="1044597" y="3784044"/>
        <a:ext cx="4019842" cy="1507809"/>
      </dsp:txXfrm>
    </dsp:sp>
    <dsp:sp modelId="{D91F722E-EC09-4B1D-909B-CE00526634D5}">
      <dsp:nvSpPr>
        <dsp:cNvPr id="0" name=""/>
        <dsp:cNvSpPr/>
      </dsp:nvSpPr>
      <dsp:spPr>
        <a:xfrm>
          <a:off x="4612506" y="1214568"/>
          <a:ext cx="1041058" cy="1041058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4846744" y="1214568"/>
        <a:ext cx="572582" cy="783396"/>
      </dsp:txXfrm>
    </dsp:sp>
    <dsp:sp modelId="{2020D09C-6B03-4D6C-AF63-EADD241F3FB3}">
      <dsp:nvSpPr>
        <dsp:cNvPr id="0" name=""/>
        <dsp:cNvSpPr/>
      </dsp:nvSpPr>
      <dsp:spPr>
        <a:xfrm>
          <a:off x="5111350" y="3072458"/>
          <a:ext cx="1041058" cy="1041058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-1817778"/>
            <a:satOff val="-2912"/>
            <a:lumOff val="-1678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5345588" y="3072458"/>
        <a:ext cx="572582" cy="78339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517623-B34D-4259-A98E-DBA56642F611}">
      <dsp:nvSpPr>
        <dsp:cNvPr id="0" name=""/>
        <dsp:cNvSpPr/>
      </dsp:nvSpPr>
      <dsp:spPr>
        <a:xfrm>
          <a:off x="0" y="0"/>
          <a:ext cx="5653565" cy="240244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What are you happy about and thankful for?</a:t>
          </a:r>
        </a:p>
      </dsp:txBody>
      <dsp:txXfrm>
        <a:off x="70365" y="70365"/>
        <a:ext cx="3170452" cy="2261713"/>
      </dsp:txXfrm>
    </dsp:sp>
    <dsp:sp modelId="{7639DBFD-866C-41F0-83F7-2B0278E3AAA4}">
      <dsp:nvSpPr>
        <dsp:cNvPr id="0" name=""/>
        <dsp:cNvSpPr/>
      </dsp:nvSpPr>
      <dsp:spPr>
        <a:xfrm>
          <a:off x="997687" y="2936320"/>
          <a:ext cx="5653565" cy="240244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Think of your favorite things (example: places, smells, etc.)</a:t>
          </a:r>
        </a:p>
      </dsp:txBody>
      <dsp:txXfrm>
        <a:off x="1068052" y="3006685"/>
        <a:ext cx="2953558" cy="2261713"/>
      </dsp:txXfrm>
    </dsp:sp>
    <dsp:sp modelId="{1E64E3AC-82DA-4706-B455-9D3841E90B64}">
      <dsp:nvSpPr>
        <dsp:cNvPr id="0" name=""/>
        <dsp:cNvSpPr/>
      </dsp:nvSpPr>
      <dsp:spPr>
        <a:xfrm>
          <a:off x="4091976" y="1888587"/>
          <a:ext cx="1561588" cy="1561588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4443333" y="1888587"/>
        <a:ext cx="858874" cy="117509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3F85DF-3FB1-457B-AC83-C68AA1D59FB3}">
      <dsp:nvSpPr>
        <dsp:cNvPr id="0" name=""/>
        <dsp:cNvSpPr/>
      </dsp:nvSpPr>
      <dsp:spPr>
        <a:xfrm>
          <a:off x="0" y="27342"/>
          <a:ext cx="6651253" cy="98338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kern="1200"/>
            <a:t>Listen</a:t>
          </a:r>
        </a:p>
      </dsp:txBody>
      <dsp:txXfrm>
        <a:off x="48005" y="75347"/>
        <a:ext cx="6555243" cy="887374"/>
      </dsp:txXfrm>
    </dsp:sp>
    <dsp:sp modelId="{62840903-4362-4E26-BA7A-A04F163E9ADC}">
      <dsp:nvSpPr>
        <dsp:cNvPr id="0" name=""/>
        <dsp:cNvSpPr/>
      </dsp:nvSpPr>
      <dsp:spPr>
        <a:xfrm>
          <a:off x="0" y="1010727"/>
          <a:ext cx="6651253" cy="6789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1177" tIns="52070" rIns="291592" bIns="52070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3200" kern="1200" dirty="0"/>
            <a:t>Music</a:t>
          </a:r>
        </a:p>
      </dsp:txBody>
      <dsp:txXfrm>
        <a:off x="0" y="1010727"/>
        <a:ext cx="6651253" cy="678960"/>
      </dsp:txXfrm>
    </dsp:sp>
    <dsp:sp modelId="{CAC540C9-40F0-48D3-B0E9-F5D3D4296550}">
      <dsp:nvSpPr>
        <dsp:cNvPr id="0" name=""/>
        <dsp:cNvSpPr/>
      </dsp:nvSpPr>
      <dsp:spPr>
        <a:xfrm>
          <a:off x="0" y="1689687"/>
          <a:ext cx="6651253" cy="983384"/>
        </a:xfrm>
        <a:prstGeom prst="roundRect">
          <a:avLst/>
        </a:prstGeom>
        <a:solidFill>
          <a:schemeClr val="accent2">
            <a:hueOff val="-750003"/>
            <a:satOff val="292"/>
            <a:lumOff val="362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kern="1200"/>
            <a:t>Listen</a:t>
          </a:r>
        </a:p>
      </dsp:txBody>
      <dsp:txXfrm>
        <a:off x="48005" y="1737692"/>
        <a:ext cx="6555243" cy="887374"/>
      </dsp:txXfrm>
    </dsp:sp>
    <dsp:sp modelId="{CE6DA3EF-0C7E-4774-BAA9-BB4F93F45AC6}">
      <dsp:nvSpPr>
        <dsp:cNvPr id="0" name=""/>
        <dsp:cNvSpPr/>
      </dsp:nvSpPr>
      <dsp:spPr>
        <a:xfrm>
          <a:off x="0" y="2673072"/>
          <a:ext cx="6651253" cy="6789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1177" tIns="52070" rIns="291592" bIns="52070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3200" kern="1200" dirty="0"/>
            <a:t>Audio books</a:t>
          </a:r>
        </a:p>
      </dsp:txBody>
      <dsp:txXfrm>
        <a:off x="0" y="2673072"/>
        <a:ext cx="6651253" cy="678960"/>
      </dsp:txXfrm>
    </dsp:sp>
    <dsp:sp modelId="{510D56A2-7F74-4A33-BB66-E359F8FA528F}">
      <dsp:nvSpPr>
        <dsp:cNvPr id="0" name=""/>
        <dsp:cNvSpPr/>
      </dsp:nvSpPr>
      <dsp:spPr>
        <a:xfrm>
          <a:off x="0" y="3352032"/>
          <a:ext cx="6651253" cy="983384"/>
        </a:xfrm>
        <a:prstGeom prst="roundRect">
          <a:avLst/>
        </a:prstGeom>
        <a:solidFill>
          <a:schemeClr val="accent2">
            <a:hueOff val="-1500007"/>
            <a:satOff val="583"/>
            <a:lumOff val="725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kern="1200"/>
            <a:t>Listen</a:t>
          </a:r>
        </a:p>
      </dsp:txBody>
      <dsp:txXfrm>
        <a:off x="48005" y="3400037"/>
        <a:ext cx="6555243" cy="887374"/>
      </dsp:txXfrm>
    </dsp:sp>
    <dsp:sp modelId="{92E9E97A-FDA3-4A1C-B49B-E87DAA9F5C1E}">
      <dsp:nvSpPr>
        <dsp:cNvPr id="0" name=""/>
        <dsp:cNvSpPr/>
      </dsp:nvSpPr>
      <dsp:spPr>
        <a:xfrm>
          <a:off x="0" y="4335417"/>
          <a:ext cx="6651253" cy="9760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1177" tIns="52070" rIns="291592" bIns="52070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3200" kern="1200"/>
            <a:t>Listen to and connect with other people</a:t>
          </a:r>
        </a:p>
      </dsp:txBody>
      <dsp:txXfrm>
        <a:off x="0" y="4335417"/>
        <a:ext cx="6651253" cy="97600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A6916E-75C8-4C94-9269-ABC26B4C8DC4}">
      <dsp:nvSpPr>
        <dsp:cNvPr id="0" name=""/>
        <dsp:cNvSpPr/>
      </dsp:nvSpPr>
      <dsp:spPr>
        <a:xfrm>
          <a:off x="0" y="2592"/>
          <a:ext cx="6651253" cy="122323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marL="0" lvl="0" indent="0" algn="l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100" kern="1200" dirty="0"/>
            <a:t>Stretch</a:t>
          </a:r>
        </a:p>
      </dsp:txBody>
      <dsp:txXfrm>
        <a:off x="59713" y="62305"/>
        <a:ext cx="6531827" cy="1103809"/>
      </dsp:txXfrm>
    </dsp:sp>
    <dsp:sp modelId="{34266AB1-AADA-471C-ABF7-D6D87CBE6139}">
      <dsp:nvSpPr>
        <dsp:cNvPr id="0" name=""/>
        <dsp:cNvSpPr/>
      </dsp:nvSpPr>
      <dsp:spPr>
        <a:xfrm>
          <a:off x="0" y="1372707"/>
          <a:ext cx="6651253" cy="1223235"/>
        </a:xfrm>
        <a:prstGeom prst="roundRect">
          <a:avLst/>
        </a:prstGeom>
        <a:solidFill>
          <a:schemeClr val="accent2">
            <a:hueOff val="-500002"/>
            <a:satOff val="194"/>
            <a:lumOff val="241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marL="0" lvl="0" indent="0" algn="l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100" kern="1200"/>
            <a:t>Go outside</a:t>
          </a:r>
        </a:p>
      </dsp:txBody>
      <dsp:txXfrm>
        <a:off x="59713" y="1432420"/>
        <a:ext cx="6531827" cy="1103809"/>
      </dsp:txXfrm>
    </dsp:sp>
    <dsp:sp modelId="{FF5068D2-325A-404C-9DE7-BD55384FDCAD}">
      <dsp:nvSpPr>
        <dsp:cNvPr id="0" name=""/>
        <dsp:cNvSpPr/>
      </dsp:nvSpPr>
      <dsp:spPr>
        <a:xfrm>
          <a:off x="0" y="2742822"/>
          <a:ext cx="6651253" cy="1223235"/>
        </a:xfrm>
        <a:prstGeom prst="roundRect">
          <a:avLst/>
        </a:prstGeom>
        <a:solidFill>
          <a:schemeClr val="accent2">
            <a:hueOff val="-1000005"/>
            <a:satOff val="389"/>
            <a:lumOff val="483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marL="0" lvl="0" indent="0" algn="l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100" kern="1200"/>
            <a:t>Exercise</a:t>
          </a:r>
        </a:p>
      </dsp:txBody>
      <dsp:txXfrm>
        <a:off x="59713" y="2802535"/>
        <a:ext cx="6531827" cy="1103809"/>
      </dsp:txXfrm>
    </dsp:sp>
    <dsp:sp modelId="{3E05B262-66A0-4096-8E2C-C42EA9D94A0C}">
      <dsp:nvSpPr>
        <dsp:cNvPr id="0" name=""/>
        <dsp:cNvSpPr/>
      </dsp:nvSpPr>
      <dsp:spPr>
        <a:xfrm>
          <a:off x="0" y="4112937"/>
          <a:ext cx="6651253" cy="1223235"/>
        </a:xfrm>
        <a:prstGeom prst="roundRect">
          <a:avLst/>
        </a:prstGeom>
        <a:solidFill>
          <a:schemeClr val="accent2">
            <a:hueOff val="-1500007"/>
            <a:satOff val="583"/>
            <a:lumOff val="725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marL="0" lvl="0" indent="0" algn="l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100" kern="1200" dirty="0"/>
            <a:t>Play!</a:t>
          </a:r>
        </a:p>
      </dsp:txBody>
      <dsp:txXfrm>
        <a:off x="59713" y="4172650"/>
        <a:ext cx="6531827" cy="110380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E8737D-3AFA-4282-882C-1A2635680FFD}">
      <dsp:nvSpPr>
        <dsp:cNvPr id="0" name=""/>
        <dsp:cNvSpPr/>
      </dsp:nvSpPr>
      <dsp:spPr>
        <a:xfrm>
          <a:off x="0" y="583705"/>
          <a:ext cx="6651253" cy="1325171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It’s okay not to be okay</a:t>
          </a:r>
        </a:p>
      </dsp:txBody>
      <dsp:txXfrm>
        <a:off x="64690" y="648395"/>
        <a:ext cx="6521873" cy="1195791"/>
      </dsp:txXfrm>
    </dsp:sp>
    <dsp:sp modelId="{949C0509-0A01-495F-ACC8-2030E2E13980}">
      <dsp:nvSpPr>
        <dsp:cNvPr id="0" name=""/>
        <dsp:cNvSpPr/>
      </dsp:nvSpPr>
      <dsp:spPr>
        <a:xfrm>
          <a:off x="0" y="2006796"/>
          <a:ext cx="6651253" cy="1325171"/>
        </a:xfrm>
        <a:prstGeom prst="roundRect">
          <a:avLst/>
        </a:prstGeom>
        <a:solidFill>
          <a:schemeClr val="accent2">
            <a:hueOff val="-750003"/>
            <a:satOff val="292"/>
            <a:lumOff val="362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Everyone needs help sometimes</a:t>
          </a:r>
        </a:p>
      </dsp:txBody>
      <dsp:txXfrm>
        <a:off x="64690" y="2071486"/>
        <a:ext cx="6521873" cy="1195791"/>
      </dsp:txXfrm>
    </dsp:sp>
    <dsp:sp modelId="{1F339B40-0E43-4154-B6AA-0FF0A21E4707}">
      <dsp:nvSpPr>
        <dsp:cNvPr id="0" name=""/>
        <dsp:cNvSpPr/>
      </dsp:nvSpPr>
      <dsp:spPr>
        <a:xfrm>
          <a:off x="0" y="3429887"/>
          <a:ext cx="6651253" cy="1325171"/>
        </a:xfrm>
        <a:prstGeom prst="roundRect">
          <a:avLst/>
        </a:prstGeom>
        <a:solidFill>
          <a:schemeClr val="accent2">
            <a:hueOff val="-1500007"/>
            <a:satOff val="583"/>
            <a:lumOff val="725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Mrs. James, School Counselor jamesdee@pcsb.org</a:t>
          </a:r>
        </a:p>
      </dsp:txBody>
      <dsp:txXfrm>
        <a:off x="64690" y="3494577"/>
        <a:ext cx="6521873" cy="11957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1" descr="Tag=AccentColor&#10;Flavor=Light&#10;Target=Fill">
            <a:extLst>
              <a:ext uri="{FF2B5EF4-FFF2-40B4-BE49-F238E27FC236}">
                <a16:creationId xmlns:a16="http://schemas.microsoft.com/office/drawing/2014/main" id="{0D57E7FA-E8FC-45AC-868F-CDC8144939D6}"/>
              </a:ext>
            </a:extLst>
          </p:cNvPr>
          <p:cNvSpPr/>
          <p:nvPr/>
        </p:nvSpPr>
        <p:spPr>
          <a:xfrm rot="10800000" flipV="1">
            <a:off x="2599854" y="527562"/>
            <a:ext cx="6992292" cy="5102484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7094A5-EB6F-441D-88F8-CD7A30C847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8760" y="1591056"/>
            <a:ext cx="5705856" cy="3264408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7CE1E3-3929-42A6-81B7-056BD88EF3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28616"/>
            <a:ext cx="5705856" cy="996696"/>
          </a:xfrm>
        </p:spPr>
        <p:txBody>
          <a:bodyPr/>
          <a:lstStyle>
            <a:lvl1pPr marL="0" indent="0" algn="l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951E3-0794-422C-AF76-0AD4A7FB1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EBFA8-0291-4D77-A9D9-B17FC2382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AC4D4-C4EE-4624-A329-C608A1D5A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888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raphic 1" descr="Tag=AccentColor&#10;Flavor=Light&#10;Target=Fill">
            <a:extLst>
              <a:ext uri="{FF2B5EF4-FFF2-40B4-BE49-F238E27FC236}">
                <a16:creationId xmlns:a16="http://schemas.microsoft.com/office/drawing/2014/main" id="{0EE21C0F-70D8-4F3C-9392-07559C90EE6E}"/>
              </a:ext>
            </a:extLst>
          </p:cNvPr>
          <p:cNvSpPr/>
          <p:nvPr/>
        </p:nvSpPr>
        <p:spPr>
          <a:xfrm rot="10800000" flipH="1" flipV="1">
            <a:off x="684965" y="1332237"/>
            <a:ext cx="5263732" cy="3841102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B1DFE-8154-440D-93CF-FEF7860E8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032" y="2523744"/>
            <a:ext cx="3831336" cy="1453896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D9D1F5-05CC-48F3-A314-315EF17030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711696" y="640079"/>
            <a:ext cx="4837176" cy="556869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1807DE-1178-4BBB-89D8-9046239C2D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55064" y="4087368"/>
            <a:ext cx="3319272" cy="649224"/>
          </a:xfrm>
        </p:spPr>
        <p:txBody>
          <a:bodyPr>
            <a:noAutofit/>
          </a:bodyPr>
          <a:lstStyle>
            <a:lvl1pPr marL="0" indent="0" algn="ctr">
              <a:buNone/>
              <a:defRPr sz="2000" cap="all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48EA59-A1BC-48B7-9495-6D5C6035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85A72-B50F-440E-AAD3-53C099F6D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C2D00B-4207-4720-8C68-605CAFDD5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566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C888B-58B8-4428-8B1D-4E26FC5DD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14F67B-D516-42FA-A2CA-2DCD37CFE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2BA5FF-4919-4FF8-9C04-06CE156B7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DA970-128E-4150-8E5A-A1B056E83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EC6CD1-EE5E-42EF-B76D-BB803BA6A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9734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0C2A1B-34CA-4877-9435-D77DF32575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255E5E-4A81-44CC-8D99-F56E625D46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EECF-A221-4ECC-AD9C-E197D516D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F41AE-0DDE-49ED-9F0C-E0E16F599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47FB7-77F0-4C43-B81E-D04B31C95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876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13B7BB51-92B8-4089-8DAB-1202A4D1C6A3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680"/>
            <a:ext cx="1051560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E770-8363-44CD-8A22-AB26C5C53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428F0-E5C2-42A1-AB2F-1A19FFAD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151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9" descr="Tag=AccentColor&#10;Flavor=Light&#10;Target=Fill">
            <a:extLst>
              <a:ext uri="{FF2B5EF4-FFF2-40B4-BE49-F238E27FC236}">
                <a16:creationId xmlns:a16="http://schemas.microsoft.com/office/drawing/2014/main" id="{DB2CE8D6-5B4E-4EBE-9ED5-A1DA7E2A5CDA}"/>
              </a:ext>
            </a:extLst>
          </p:cNvPr>
          <p:cNvSpPr/>
          <p:nvPr/>
        </p:nvSpPr>
        <p:spPr>
          <a:xfrm>
            <a:off x="7209816" y="0"/>
            <a:ext cx="4143984" cy="5747660"/>
          </a:xfrm>
          <a:custGeom>
            <a:avLst/>
            <a:gdLst>
              <a:gd name="connsiteX0" fmla="*/ 0 w 3843750"/>
              <a:gd name="connsiteY0" fmla="*/ 346 h 5956080"/>
              <a:gd name="connsiteX1" fmla="*/ 72373 w 3843750"/>
              <a:gd name="connsiteY1" fmla="*/ 2447534 h 5956080"/>
              <a:gd name="connsiteX2" fmla="*/ 145093 w 3843750"/>
              <a:gd name="connsiteY2" fmla="*/ 3878724 h 5956080"/>
              <a:gd name="connsiteX3" fmla="*/ 237897 w 3843750"/>
              <a:gd name="connsiteY3" fmla="*/ 4208041 h 5956080"/>
              <a:gd name="connsiteX4" fmla="*/ 281875 w 3843750"/>
              <a:gd name="connsiteY4" fmla="*/ 4677601 h 5956080"/>
              <a:gd name="connsiteX5" fmla="*/ 360135 w 3843750"/>
              <a:gd name="connsiteY5" fmla="*/ 5287407 h 5956080"/>
              <a:gd name="connsiteX6" fmla="*/ 414155 w 3843750"/>
              <a:gd name="connsiteY6" fmla="*/ 5817914 h 5956080"/>
              <a:gd name="connsiteX7" fmla="*/ 681487 w 3843750"/>
              <a:gd name="connsiteY7" fmla="*/ 5914873 h 5956080"/>
              <a:gd name="connsiteX8" fmla="*/ 892373 w 3843750"/>
              <a:gd name="connsiteY8" fmla="*/ 5605295 h 5956080"/>
              <a:gd name="connsiteX9" fmla="*/ 1027770 w 3843750"/>
              <a:gd name="connsiteY9" fmla="*/ 5804063 h 5956080"/>
              <a:gd name="connsiteX10" fmla="*/ 1200566 w 3843750"/>
              <a:gd name="connsiteY10" fmla="*/ 5527036 h 5956080"/>
              <a:gd name="connsiteX11" fmla="*/ 1348083 w 3843750"/>
              <a:gd name="connsiteY11" fmla="*/ 5363590 h 5956080"/>
              <a:gd name="connsiteX12" fmla="*/ 1425997 w 3843750"/>
              <a:gd name="connsiteY12" fmla="*/ 4800532 h 5956080"/>
              <a:gd name="connsiteX13" fmla="*/ 1517416 w 3843750"/>
              <a:gd name="connsiteY13" fmla="*/ 4640549 h 5956080"/>
              <a:gd name="connsiteX14" fmla="*/ 1569705 w 3843750"/>
              <a:gd name="connsiteY14" fmla="*/ 4803995 h 5956080"/>
              <a:gd name="connsiteX15" fmla="*/ 1530921 w 3843750"/>
              <a:gd name="connsiteY15" fmla="*/ 5433885 h 5956080"/>
              <a:gd name="connsiteX16" fmla="*/ 1614721 w 3843750"/>
              <a:gd name="connsiteY16" fmla="*/ 5319957 h 5956080"/>
              <a:gd name="connsiteX17" fmla="*/ 1800676 w 3843750"/>
              <a:gd name="connsiteY17" fmla="*/ 4608691 h 5956080"/>
              <a:gd name="connsiteX18" fmla="*/ 1918759 w 3843750"/>
              <a:gd name="connsiteY18" fmla="*/ 4486799 h 5956080"/>
              <a:gd name="connsiteX19" fmla="*/ 2009139 w 3843750"/>
              <a:gd name="connsiteY19" fmla="*/ 4715000 h 5956080"/>
              <a:gd name="connsiteX20" fmla="*/ 2135532 w 3843750"/>
              <a:gd name="connsiteY20" fmla="*/ 5321689 h 5956080"/>
              <a:gd name="connsiteX21" fmla="*/ 2209291 w 3843750"/>
              <a:gd name="connsiteY21" fmla="*/ 5028733 h 5956080"/>
              <a:gd name="connsiteX22" fmla="*/ 2501208 w 3843750"/>
              <a:gd name="connsiteY22" fmla="*/ 4457711 h 5956080"/>
              <a:gd name="connsiteX23" fmla="*/ 2695127 w 3843750"/>
              <a:gd name="connsiteY23" fmla="*/ 4973674 h 5956080"/>
              <a:gd name="connsiteX24" fmla="*/ 2825329 w 3843750"/>
              <a:gd name="connsiteY24" fmla="*/ 4563328 h 5956080"/>
              <a:gd name="connsiteX25" fmla="*/ 2904628 w 3843750"/>
              <a:gd name="connsiteY25" fmla="*/ 4466368 h 5956080"/>
              <a:gd name="connsiteX26" fmla="*/ 2922635 w 3843750"/>
              <a:gd name="connsiteY26" fmla="*/ 4519696 h 5956080"/>
              <a:gd name="connsiteX27" fmla="*/ 3089544 w 3843750"/>
              <a:gd name="connsiteY27" fmla="*/ 3606545 h 5956080"/>
              <a:gd name="connsiteX28" fmla="*/ 3150490 w 3843750"/>
              <a:gd name="connsiteY28" fmla="*/ 3989882 h 5956080"/>
              <a:gd name="connsiteX29" fmla="*/ 3755448 w 3843750"/>
              <a:gd name="connsiteY29" fmla="*/ 1538193 h 5956080"/>
              <a:gd name="connsiteX30" fmla="*/ 3850330 w 3843750"/>
              <a:gd name="connsiteY30" fmla="*/ 0 h 5956080"/>
              <a:gd name="connsiteX31" fmla="*/ 0 w 3843750"/>
              <a:gd name="connsiteY31" fmla="*/ 0 h 5956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43750" h="5956080">
                <a:moveTo>
                  <a:pt x="0" y="346"/>
                </a:moveTo>
                <a:cubicBezTo>
                  <a:pt x="12120" y="1234155"/>
                  <a:pt x="72720" y="2447534"/>
                  <a:pt x="72373" y="2447534"/>
                </a:cubicBezTo>
                <a:cubicBezTo>
                  <a:pt x="72720" y="2449265"/>
                  <a:pt x="114274" y="3641520"/>
                  <a:pt x="145093" y="3878724"/>
                </a:cubicBezTo>
                <a:cubicBezTo>
                  <a:pt x="176258" y="4119392"/>
                  <a:pt x="210194" y="3969797"/>
                  <a:pt x="237897" y="4208041"/>
                </a:cubicBezTo>
                <a:cubicBezTo>
                  <a:pt x="250017" y="4367677"/>
                  <a:pt x="237204" y="4527661"/>
                  <a:pt x="281875" y="4677601"/>
                </a:cubicBezTo>
                <a:cubicBezTo>
                  <a:pt x="278758" y="4908226"/>
                  <a:pt x="338319" y="5059552"/>
                  <a:pt x="360135" y="5287407"/>
                </a:cubicBezTo>
                <a:cubicBezTo>
                  <a:pt x="370177" y="5468860"/>
                  <a:pt x="348015" y="5649274"/>
                  <a:pt x="414155" y="5817914"/>
                </a:cubicBezTo>
                <a:cubicBezTo>
                  <a:pt x="467137" y="5947770"/>
                  <a:pt x="534662" y="6049578"/>
                  <a:pt x="681487" y="5914873"/>
                </a:cubicBezTo>
                <a:cubicBezTo>
                  <a:pt x="680448" y="5747964"/>
                  <a:pt x="925963" y="5772897"/>
                  <a:pt x="892373" y="5605295"/>
                </a:cubicBezTo>
                <a:cubicBezTo>
                  <a:pt x="1003184" y="5641309"/>
                  <a:pt x="945009" y="5759046"/>
                  <a:pt x="1027770" y="5804063"/>
                </a:cubicBezTo>
                <a:cubicBezTo>
                  <a:pt x="1099105" y="5719915"/>
                  <a:pt x="1051664" y="5551968"/>
                  <a:pt x="1200566" y="5527036"/>
                </a:cubicBezTo>
                <a:cubicBezTo>
                  <a:pt x="1352931" y="5564088"/>
                  <a:pt x="1336655" y="5453970"/>
                  <a:pt x="1348083" y="5363590"/>
                </a:cubicBezTo>
                <a:cubicBezTo>
                  <a:pt x="1370938" y="5149586"/>
                  <a:pt x="1389291" y="5009687"/>
                  <a:pt x="1425997" y="4800532"/>
                </a:cubicBezTo>
                <a:cubicBezTo>
                  <a:pt x="1436385" y="4748243"/>
                  <a:pt x="1415608" y="4628775"/>
                  <a:pt x="1517416" y="4640549"/>
                </a:cubicBezTo>
                <a:cubicBezTo>
                  <a:pt x="1596022" y="4651976"/>
                  <a:pt x="1566242" y="4746512"/>
                  <a:pt x="1569705" y="4803995"/>
                </a:cubicBezTo>
                <a:cubicBezTo>
                  <a:pt x="1600177" y="5128809"/>
                  <a:pt x="1532998" y="5109763"/>
                  <a:pt x="1530921" y="5433885"/>
                </a:cubicBezTo>
                <a:cubicBezTo>
                  <a:pt x="1530574" y="5446697"/>
                  <a:pt x="1580786" y="5458125"/>
                  <a:pt x="1614721" y="5319957"/>
                </a:cubicBezTo>
                <a:cubicBezTo>
                  <a:pt x="1681208" y="5047432"/>
                  <a:pt x="1760507" y="4832736"/>
                  <a:pt x="1800676" y="4608691"/>
                </a:cubicBezTo>
                <a:cubicBezTo>
                  <a:pt x="1848463" y="4656824"/>
                  <a:pt x="1889671" y="4439704"/>
                  <a:pt x="1918759" y="4486799"/>
                </a:cubicBezTo>
                <a:cubicBezTo>
                  <a:pt x="1932264" y="4566098"/>
                  <a:pt x="1956503" y="4642626"/>
                  <a:pt x="2009139" y="4715000"/>
                </a:cubicBezTo>
                <a:cubicBezTo>
                  <a:pt x="2054502" y="4933851"/>
                  <a:pt x="2004983" y="5137812"/>
                  <a:pt x="2135532" y="5321689"/>
                </a:cubicBezTo>
                <a:cubicBezTo>
                  <a:pt x="2135532" y="5321689"/>
                  <a:pt x="2137610" y="5265245"/>
                  <a:pt x="2209291" y="5028733"/>
                </a:cubicBezTo>
                <a:cubicBezTo>
                  <a:pt x="2267120" y="4838277"/>
                  <a:pt x="2341225" y="4936622"/>
                  <a:pt x="2501208" y="4457711"/>
                </a:cubicBezTo>
                <a:cubicBezTo>
                  <a:pt x="2545186" y="4641934"/>
                  <a:pt x="2446495" y="4877753"/>
                  <a:pt x="2695127" y="4973674"/>
                </a:cubicBezTo>
                <a:cubicBezTo>
                  <a:pt x="2743260" y="4833775"/>
                  <a:pt x="2706208" y="4662365"/>
                  <a:pt x="2825329" y="4563328"/>
                </a:cubicBezTo>
                <a:cubicBezTo>
                  <a:pt x="2859958" y="4534586"/>
                  <a:pt x="2884890" y="4501689"/>
                  <a:pt x="2904628" y="4466368"/>
                </a:cubicBezTo>
                <a:cubicBezTo>
                  <a:pt x="2910515" y="4484375"/>
                  <a:pt x="2916749" y="4503074"/>
                  <a:pt x="2922635" y="4519696"/>
                </a:cubicBezTo>
                <a:cubicBezTo>
                  <a:pt x="2946529" y="4491647"/>
                  <a:pt x="3082618" y="3784882"/>
                  <a:pt x="3089544" y="3606545"/>
                </a:cubicBezTo>
                <a:cubicBezTo>
                  <a:pt x="3124172" y="3733285"/>
                  <a:pt x="3150490" y="3989882"/>
                  <a:pt x="3150490" y="3989882"/>
                </a:cubicBezTo>
                <a:cubicBezTo>
                  <a:pt x="3150490" y="3989882"/>
                  <a:pt x="3300085" y="3936900"/>
                  <a:pt x="3755448" y="1538193"/>
                </a:cubicBezTo>
                <a:cubicBezTo>
                  <a:pt x="3791461" y="1348775"/>
                  <a:pt x="3824704" y="697762"/>
                  <a:pt x="3850330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AD5705-B027-4C44-B38A-60296E2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78991"/>
            <a:ext cx="5266944" cy="3136392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8BBAC4-9088-44CF-BA2D-B8DD24FB5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79392"/>
            <a:ext cx="5266944" cy="1500187"/>
          </a:xfrm>
        </p:spPr>
        <p:txBody>
          <a:bodyPr/>
          <a:lstStyle>
            <a:lvl1pPr marL="0" indent="0">
              <a:buNone/>
              <a:defRPr sz="24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93FB3F-D2A6-4919-B57B-C08861D46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049E0-6BE5-43FA-A4D4-ACAFC871A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8C28D-1479-4F15-B906-0AEBBCCA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872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FD51F360-8860-4FB5-A0A5-773473DD8B39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A77EC9-372A-4ECA-9088-780532AF0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C882CE-1B27-414A-9B06-AA5D2DB683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397E60-5D92-4530-96D1-FC09AF3C27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9088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4240FE-0C6A-47E9-9B0A-7B3C6087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71AE1B-BB18-4C7E-AA77-3A4D401A5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FA7B1D-FEDD-4E29-A352-29E5F498B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567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 descr="Tag=AccentColor&#10;Flavor=Light&#10;Target=Fill">
            <a:extLst>
              <a:ext uri="{FF2B5EF4-FFF2-40B4-BE49-F238E27FC236}">
                <a16:creationId xmlns:a16="http://schemas.microsoft.com/office/drawing/2014/main" id="{527D753D-3426-457C-9082-B92894509EC0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4D2B94-0682-4185-BCE3-89AF214A4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5C47E-B85E-4B3E-A669-DEEC7F5DF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24517F-FE8C-49AD-9A52-0F43010526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0C73EC-7117-4DC2-9075-14102F2E28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190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D9A323-865B-4177-8F98-9BA304E022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90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A4E5D6-7075-4584-BD43-D966F0B5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38B83D-8A05-4F3C-A409-1602C963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D250E7-8A73-449C-A140-A2A2582D7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376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raphic 1" descr="Tag=AccentColor&#10;Flavor=Light&#10;Target=Fill">
            <a:extLst>
              <a:ext uri="{FF2B5EF4-FFF2-40B4-BE49-F238E27FC236}">
                <a16:creationId xmlns:a16="http://schemas.microsoft.com/office/drawing/2014/main" id="{AAFBE1F6-FC6D-4C3D-9AC3-97028E6F18C7}"/>
              </a:ext>
            </a:extLst>
          </p:cNvPr>
          <p:cNvSpPr/>
          <p:nvPr/>
        </p:nvSpPr>
        <p:spPr>
          <a:xfrm rot="10800000" flipV="1">
            <a:off x="1969639" y="181596"/>
            <a:ext cx="8252722" cy="6022258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2825A4-268B-4301-8432-F9E9B2661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3784" y="1572768"/>
            <a:ext cx="6501384" cy="4096512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33410F-8A90-47F6-BD39-4AC0E4358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D819A9-F8DE-4E5C-AFC3-E0105ACD8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E25320-A12F-4F3E-8EC9-11292FF36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321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738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 descr="Mask ID=&#10;Mask position=bottom, center&#10;Mask family= brushstroke, landscape, wide">
            <a:extLst>
              <a:ext uri="{FF2B5EF4-FFF2-40B4-BE49-F238E27FC236}">
                <a16:creationId xmlns:a16="http://schemas.microsoft.com/office/drawing/2014/main" id="{736BF44D-E8DD-45FA-931D-CBCC67D57944}"/>
              </a:ext>
            </a:extLst>
          </p:cNvPr>
          <p:cNvSpPr/>
          <p:nvPr/>
        </p:nvSpPr>
        <p:spPr>
          <a:xfrm>
            <a:off x="1768100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087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76C5A8FA-6B61-4934-AF55-C595090CA5DC}"/>
              </a:ext>
            </a:extLst>
          </p:cNvPr>
          <p:cNvSpPr/>
          <p:nvPr/>
        </p:nvSpPr>
        <p:spPr>
          <a:xfrm>
            <a:off x="4726728" y="0"/>
            <a:ext cx="7472381" cy="6858000"/>
          </a:xfrm>
          <a:custGeom>
            <a:avLst/>
            <a:gdLst>
              <a:gd name="connsiteX0" fmla="*/ 1232666 w 7472381"/>
              <a:gd name="connsiteY0" fmla="*/ 0 h 6886575"/>
              <a:gd name="connsiteX1" fmla="*/ 7472381 w 7472381"/>
              <a:gd name="connsiteY1" fmla="*/ 0 h 6886575"/>
              <a:gd name="connsiteX2" fmla="*/ 7472381 w 7472381"/>
              <a:gd name="connsiteY2" fmla="*/ 814388 h 6886575"/>
              <a:gd name="connsiteX3" fmla="*/ 7472381 w 7472381"/>
              <a:gd name="connsiteY3" fmla="*/ 6411516 h 6886575"/>
              <a:gd name="connsiteX4" fmla="*/ 7472381 w 7472381"/>
              <a:gd name="connsiteY4" fmla="*/ 6886575 h 6886575"/>
              <a:gd name="connsiteX5" fmla="*/ 6992676 w 7472381"/>
              <a:gd name="connsiteY5" fmla="*/ 6886575 h 6886575"/>
              <a:gd name="connsiteX6" fmla="*/ 1946893 w 7472381"/>
              <a:gd name="connsiteY6" fmla="*/ 6886575 h 6886575"/>
              <a:gd name="connsiteX7" fmla="*/ 1506276 w 7472381"/>
              <a:gd name="connsiteY7" fmla="*/ 6686550 h 6886575"/>
              <a:gd name="connsiteX8" fmla="*/ 1314394 w 7472381"/>
              <a:gd name="connsiteY8" fmla="*/ 6457949 h 6886575"/>
              <a:gd name="connsiteX9" fmla="*/ 1246880 w 7472381"/>
              <a:gd name="connsiteY9" fmla="*/ 6393656 h 6886575"/>
              <a:gd name="connsiteX10" fmla="*/ 1079872 w 7472381"/>
              <a:gd name="connsiteY10" fmla="*/ 6307931 h 6886575"/>
              <a:gd name="connsiteX11" fmla="*/ 788495 w 7472381"/>
              <a:gd name="connsiteY11" fmla="*/ 6125765 h 6886575"/>
              <a:gd name="connsiteX12" fmla="*/ 895097 w 7472381"/>
              <a:gd name="connsiteY12" fmla="*/ 6082903 h 6886575"/>
              <a:gd name="connsiteX13" fmla="*/ 1204239 w 7472381"/>
              <a:gd name="connsiteY13" fmla="*/ 6193631 h 6886575"/>
              <a:gd name="connsiteX14" fmla="*/ 1428102 w 7472381"/>
              <a:gd name="connsiteY14" fmla="*/ 6222206 h 6886575"/>
              <a:gd name="connsiteX15" fmla="*/ 1111852 w 7472381"/>
              <a:gd name="connsiteY15" fmla="*/ 6029325 h 6886575"/>
              <a:gd name="connsiteX16" fmla="*/ 806262 w 7472381"/>
              <a:gd name="connsiteY16" fmla="*/ 5779294 h 6886575"/>
              <a:gd name="connsiteX17" fmla="*/ 1040785 w 7472381"/>
              <a:gd name="connsiteY17" fmla="*/ 5825728 h 6886575"/>
              <a:gd name="connsiteX18" fmla="*/ 1051445 w 7472381"/>
              <a:gd name="connsiteY18" fmla="*/ 5793581 h 6886575"/>
              <a:gd name="connsiteX19" fmla="*/ 845349 w 7472381"/>
              <a:gd name="connsiteY19" fmla="*/ 5497115 h 6886575"/>
              <a:gd name="connsiteX20" fmla="*/ 745855 w 7472381"/>
              <a:gd name="connsiteY20" fmla="*/ 5375672 h 6886575"/>
              <a:gd name="connsiteX21" fmla="*/ 291024 w 7472381"/>
              <a:gd name="connsiteY21" fmla="*/ 5014913 h 6886575"/>
              <a:gd name="connsiteX22" fmla="*/ 724535 w 7472381"/>
              <a:gd name="connsiteY22" fmla="*/ 5175647 h 6886575"/>
              <a:gd name="connsiteX23" fmla="*/ 276811 w 7472381"/>
              <a:gd name="connsiteY23" fmla="*/ 4825603 h 6886575"/>
              <a:gd name="connsiteX24" fmla="*/ 60055 w 7472381"/>
              <a:gd name="connsiteY24" fmla="*/ 4697016 h 6886575"/>
              <a:gd name="connsiteX25" fmla="*/ 6755 w 7472381"/>
              <a:gd name="connsiteY25" fmla="*/ 4622006 h 6886575"/>
              <a:gd name="connsiteX26" fmla="*/ 102696 w 7472381"/>
              <a:gd name="connsiteY26" fmla="*/ 4604146 h 6886575"/>
              <a:gd name="connsiteX27" fmla="*/ 397625 w 7472381"/>
              <a:gd name="connsiteY27" fmla="*/ 4632722 h 6886575"/>
              <a:gd name="connsiteX28" fmla="*/ 31628 w 7472381"/>
              <a:gd name="connsiteY28" fmla="*/ 4396978 h 6886575"/>
              <a:gd name="connsiteX29" fmla="*/ 305237 w 7472381"/>
              <a:gd name="connsiteY29" fmla="*/ 4432697 h 6886575"/>
              <a:gd name="connsiteX30" fmla="*/ 383412 w 7472381"/>
              <a:gd name="connsiteY30" fmla="*/ 4339828 h 6886575"/>
              <a:gd name="connsiteX31" fmla="*/ 511333 w 7472381"/>
              <a:gd name="connsiteY31" fmla="*/ 4189810 h 6886575"/>
              <a:gd name="connsiteX32" fmla="*/ 600167 w 7472381"/>
              <a:gd name="connsiteY32" fmla="*/ 4107656 h 6886575"/>
              <a:gd name="connsiteX33" fmla="*/ 635701 w 7472381"/>
              <a:gd name="connsiteY33" fmla="*/ 3843337 h 6886575"/>
              <a:gd name="connsiteX34" fmla="*/ 561080 w 7472381"/>
              <a:gd name="connsiteY34" fmla="*/ 3554015 h 6886575"/>
              <a:gd name="connsiteX35" fmla="*/ 354985 w 7472381"/>
              <a:gd name="connsiteY35" fmla="*/ 3407569 h 6886575"/>
              <a:gd name="connsiteX36" fmla="*/ 415392 w 7472381"/>
              <a:gd name="connsiteY36" fmla="*/ 3243263 h 6886575"/>
              <a:gd name="connsiteX37" fmla="*/ 852456 w 7472381"/>
              <a:gd name="connsiteY37" fmla="*/ 3343275 h 6886575"/>
              <a:gd name="connsiteX38" fmla="*/ 202190 w 7472381"/>
              <a:gd name="connsiteY38" fmla="*/ 2953940 h 6886575"/>
              <a:gd name="connsiteX39" fmla="*/ 312344 w 7472381"/>
              <a:gd name="connsiteY39" fmla="*/ 2936081 h 6886575"/>
              <a:gd name="connsiteX40" fmla="*/ 706768 w 7472381"/>
              <a:gd name="connsiteY40" fmla="*/ 2714625 h 6886575"/>
              <a:gd name="connsiteX41" fmla="*/ 728088 w 7472381"/>
              <a:gd name="connsiteY41" fmla="*/ 2703909 h 6886575"/>
              <a:gd name="connsiteX42" fmla="*/ 795602 w 7472381"/>
              <a:gd name="connsiteY42" fmla="*/ 2564606 h 6886575"/>
              <a:gd name="connsiteX43" fmla="*/ 1008804 w 7472381"/>
              <a:gd name="connsiteY43" fmla="*/ 2543175 h 6886575"/>
              <a:gd name="connsiteX44" fmla="*/ 1186473 w 7472381"/>
              <a:gd name="connsiteY44" fmla="*/ 2575322 h 6886575"/>
              <a:gd name="connsiteX45" fmla="*/ 1378355 w 7472381"/>
              <a:gd name="connsiteY45" fmla="*/ 2536031 h 6886575"/>
              <a:gd name="connsiteX46" fmla="*/ 1548916 w 7472381"/>
              <a:gd name="connsiteY46" fmla="*/ 2553891 h 6886575"/>
              <a:gd name="connsiteX47" fmla="*/ 1694604 w 7472381"/>
              <a:gd name="connsiteY47" fmla="*/ 2528888 h 6886575"/>
              <a:gd name="connsiteX48" fmla="*/ 1552469 w 7472381"/>
              <a:gd name="connsiteY48" fmla="*/ 2411015 h 6886575"/>
              <a:gd name="connsiteX49" fmla="*/ 1353481 w 7472381"/>
              <a:gd name="connsiteY49" fmla="*/ 2411015 h 6886575"/>
              <a:gd name="connsiteX50" fmla="*/ 1211346 w 7472381"/>
              <a:gd name="connsiteY50" fmla="*/ 2336007 h 6886575"/>
              <a:gd name="connsiteX51" fmla="*/ 1076318 w 7472381"/>
              <a:gd name="connsiteY51" fmla="*/ 2200275 h 6886575"/>
              <a:gd name="connsiteX52" fmla="*/ 600167 w 7472381"/>
              <a:gd name="connsiteY52" fmla="*/ 1982390 h 6886575"/>
              <a:gd name="connsiteX53" fmla="*/ 514886 w 7472381"/>
              <a:gd name="connsiteY53" fmla="*/ 1900238 h 6886575"/>
              <a:gd name="connsiteX54" fmla="*/ 1872273 w 7472381"/>
              <a:gd name="connsiteY54" fmla="*/ 2218135 h 6886575"/>
              <a:gd name="connsiteX55" fmla="*/ 1452975 w 7472381"/>
              <a:gd name="connsiteY55" fmla="*/ 2085975 h 6886575"/>
              <a:gd name="connsiteX56" fmla="*/ 1737245 w 7472381"/>
              <a:gd name="connsiteY56" fmla="*/ 2110978 h 6886575"/>
              <a:gd name="connsiteX57" fmla="*/ 1893593 w 7472381"/>
              <a:gd name="connsiteY57" fmla="*/ 2021681 h 6886575"/>
              <a:gd name="connsiteX58" fmla="*/ 1893593 w 7472381"/>
              <a:gd name="connsiteY58" fmla="*/ 1993106 h 6886575"/>
              <a:gd name="connsiteX59" fmla="*/ 1776332 w 7472381"/>
              <a:gd name="connsiteY59" fmla="*/ 1910953 h 6886575"/>
              <a:gd name="connsiteX60" fmla="*/ 1708818 w 7472381"/>
              <a:gd name="connsiteY60" fmla="*/ 1857375 h 6886575"/>
              <a:gd name="connsiteX61" fmla="*/ 1524043 w 7472381"/>
              <a:gd name="connsiteY61" fmla="*/ 1664493 h 6886575"/>
              <a:gd name="connsiteX62" fmla="*/ 1655517 w 7472381"/>
              <a:gd name="connsiteY62" fmla="*/ 1643062 h 6886575"/>
              <a:gd name="connsiteX63" fmla="*/ 1705264 w 7472381"/>
              <a:gd name="connsiteY63" fmla="*/ 1603772 h 6886575"/>
              <a:gd name="connsiteX64" fmla="*/ 1669731 w 7472381"/>
              <a:gd name="connsiteY64" fmla="*/ 1546622 h 6886575"/>
              <a:gd name="connsiteX65" fmla="*/ 1261093 w 7472381"/>
              <a:gd name="connsiteY65" fmla="*/ 1371600 h 6886575"/>
              <a:gd name="connsiteX66" fmla="*/ 1229113 w 7472381"/>
              <a:gd name="connsiteY66" fmla="*/ 1235869 h 6886575"/>
              <a:gd name="connsiteX67" fmla="*/ 1307287 w 7472381"/>
              <a:gd name="connsiteY67" fmla="*/ 1214437 h 6886575"/>
              <a:gd name="connsiteX68" fmla="*/ 1396121 w 7472381"/>
              <a:gd name="connsiteY68" fmla="*/ 1225153 h 6886575"/>
              <a:gd name="connsiteX69" fmla="*/ 1325054 w 7472381"/>
              <a:gd name="connsiteY69" fmla="*/ 1117997 h 6886575"/>
              <a:gd name="connsiteX70" fmla="*/ 1037231 w 7472381"/>
              <a:gd name="connsiteY70" fmla="*/ 1010841 h 6886575"/>
              <a:gd name="connsiteX71" fmla="*/ 983931 w 7472381"/>
              <a:gd name="connsiteY71" fmla="*/ 953690 h 6886575"/>
              <a:gd name="connsiteX72" fmla="*/ 1054998 w 7472381"/>
              <a:gd name="connsiteY72" fmla="*/ 925115 h 6886575"/>
              <a:gd name="connsiteX73" fmla="*/ 1108299 w 7472381"/>
              <a:gd name="connsiteY73" fmla="*/ 914400 h 6886575"/>
              <a:gd name="connsiteX74" fmla="*/ 6755 w 7472381"/>
              <a:gd name="connsiteY74" fmla="*/ 467915 h 6886575"/>
              <a:gd name="connsiteX75" fmla="*/ 255490 w 7472381"/>
              <a:gd name="connsiteY75" fmla="*/ 464344 h 6886575"/>
              <a:gd name="connsiteX76" fmla="*/ 500673 w 7472381"/>
              <a:gd name="connsiteY76" fmla="*/ 535781 h 6886575"/>
              <a:gd name="connsiteX77" fmla="*/ 760069 w 7472381"/>
              <a:gd name="connsiteY77" fmla="*/ 525066 h 6886575"/>
              <a:gd name="connsiteX78" fmla="*/ 1005251 w 7472381"/>
              <a:gd name="connsiteY78" fmla="*/ 560785 h 6886575"/>
              <a:gd name="connsiteX79" fmla="*/ 1218453 w 7472381"/>
              <a:gd name="connsiteY79" fmla="*/ 560785 h 6886575"/>
              <a:gd name="connsiteX80" fmla="*/ 1019464 w 7472381"/>
              <a:gd name="connsiteY80" fmla="*/ 507206 h 6886575"/>
              <a:gd name="connsiteX81" fmla="*/ 944844 w 7472381"/>
              <a:gd name="connsiteY81" fmla="*/ 417909 h 6886575"/>
              <a:gd name="connsiteX82" fmla="*/ 969717 w 7472381"/>
              <a:gd name="connsiteY82" fmla="*/ 335757 h 6886575"/>
              <a:gd name="connsiteX83" fmla="*/ 1051445 w 7472381"/>
              <a:gd name="connsiteY83" fmla="*/ 360759 h 6886575"/>
              <a:gd name="connsiteX84" fmla="*/ 1147386 w 7472381"/>
              <a:gd name="connsiteY84" fmla="*/ 453629 h 6886575"/>
              <a:gd name="connsiteX85" fmla="*/ 1168706 w 7472381"/>
              <a:gd name="connsiteY85" fmla="*/ 396478 h 6886575"/>
              <a:gd name="connsiteX86" fmla="*/ 1225560 w 7472381"/>
              <a:gd name="connsiteY86" fmla="*/ 353615 h 6886575"/>
              <a:gd name="connsiteX87" fmla="*/ 1552469 w 7472381"/>
              <a:gd name="connsiteY87" fmla="*/ 375047 h 6886575"/>
              <a:gd name="connsiteX88" fmla="*/ 1335714 w 7472381"/>
              <a:gd name="connsiteY88" fmla="*/ 192881 h 6886575"/>
              <a:gd name="connsiteX89" fmla="*/ 1197133 w 7472381"/>
              <a:gd name="connsiteY89" fmla="*/ 164306 h 6886575"/>
              <a:gd name="connsiteX90" fmla="*/ 1165153 w 7472381"/>
              <a:gd name="connsiteY90" fmla="*/ 89297 h 6886575"/>
              <a:gd name="connsiteX91" fmla="*/ 1229113 w 7472381"/>
              <a:gd name="connsiteY91" fmla="*/ 71437 h 6886575"/>
              <a:gd name="connsiteX92" fmla="*/ 1548916 w 7472381"/>
              <a:gd name="connsiteY92" fmla="*/ 135731 h 6886575"/>
              <a:gd name="connsiteX93" fmla="*/ 1602217 w 7472381"/>
              <a:gd name="connsiteY93" fmla="*/ 110728 h 6886575"/>
              <a:gd name="connsiteX94" fmla="*/ 1232666 w 7472381"/>
              <a:gd name="connsiteY94" fmla="*/ 0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7472381" h="6886575">
                <a:moveTo>
                  <a:pt x="1232666" y="0"/>
                </a:moveTo>
                <a:lnTo>
                  <a:pt x="7472381" y="0"/>
                </a:lnTo>
                <a:lnTo>
                  <a:pt x="7472381" y="814388"/>
                </a:lnTo>
                <a:lnTo>
                  <a:pt x="7472381" y="6411516"/>
                </a:lnTo>
                <a:lnTo>
                  <a:pt x="7472381" y="6886575"/>
                </a:lnTo>
                <a:lnTo>
                  <a:pt x="6992676" y="6886575"/>
                </a:lnTo>
                <a:lnTo>
                  <a:pt x="1946893" y="6886575"/>
                </a:lnTo>
                <a:cubicBezTo>
                  <a:pt x="1801205" y="6815137"/>
                  <a:pt x="1662624" y="6729412"/>
                  <a:pt x="1506276" y="6686550"/>
                </a:cubicBezTo>
                <a:cubicBezTo>
                  <a:pt x="1399675" y="6657975"/>
                  <a:pt x="1296627" y="6607969"/>
                  <a:pt x="1314394" y="6457949"/>
                </a:cubicBezTo>
                <a:cubicBezTo>
                  <a:pt x="1317947" y="6415087"/>
                  <a:pt x="1289520" y="6382941"/>
                  <a:pt x="1246880" y="6393656"/>
                </a:cubicBezTo>
                <a:cubicBezTo>
                  <a:pt x="1165153" y="6415087"/>
                  <a:pt x="1126065" y="6354365"/>
                  <a:pt x="1079872" y="6307931"/>
                </a:cubicBezTo>
                <a:cubicBezTo>
                  <a:pt x="998144" y="6225779"/>
                  <a:pt x="919970" y="6140052"/>
                  <a:pt x="788495" y="6125765"/>
                </a:cubicBezTo>
                <a:cubicBezTo>
                  <a:pt x="813369" y="6061471"/>
                  <a:pt x="856009" y="6068615"/>
                  <a:pt x="895097" y="6082903"/>
                </a:cubicBezTo>
                <a:cubicBezTo>
                  <a:pt x="998144" y="6118622"/>
                  <a:pt x="1101192" y="6157912"/>
                  <a:pt x="1204239" y="6193631"/>
                </a:cubicBezTo>
                <a:cubicBezTo>
                  <a:pt x="1271754" y="6215062"/>
                  <a:pt x="1339267" y="6247209"/>
                  <a:pt x="1428102" y="6222206"/>
                </a:cubicBezTo>
                <a:cubicBezTo>
                  <a:pt x="1349928" y="6093619"/>
                  <a:pt x="1218453" y="6068615"/>
                  <a:pt x="1111852" y="6029325"/>
                </a:cubicBezTo>
                <a:cubicBezTo>
                  <a:pt x="980377" y="5979319"/>
                  <a:pt x="902203" y="5886450"/>
                  <a:pt x="806262" y="5779294"/>
                </a:cubicBezTo>
                <a:cubicBezTo>
                  <a:pt x="902203" y="5750719"/>
                  <a:pt x="962610" y="5829300"/>
                  <a:pt x="1040785" y="5825728"/>
                </a:cubicBezTo>
                <a:cubicBezTo>
                  <a:pt x="1044338" y="5815012"/>
                  <a:pt x="1051445" y="5793581"/>
                  <a:pt x="1051445" y="5793581"/>
                </a:cubicBezTo>
                <a:cubicBezTo>
                  <a:pt x="923523" y="5736431"/>
                  <a:pt x="866670" y="5629275"/>
                  <a:pt x="845349" y="5497115"/>
                </a:cubicBezTo>
                <a:cubicBezTo>
                  <a:pt x="838243" y="5429250"/>
                  <a:pt x="792049" y="5407819"/>
                  <a:pt x="745855" y="5375672"/>
                </a:cubicBezTo>
                <a:cubicBezTo>
                  <a:pt x="589507" y="5264943"/>
                  <a:pt x="422499" y="5164931"/>
                  <a:pt x="291024" y="5014913"/>
                </a:cubicBezTo>
                <a:cubicBezTo>
                  <a:pt x="443819" y="5032771"/>
                  <a:pt x="564633" y="5132784"/>
                  <a:pt x="724535" y="5175647"/>
                </a:cubicBezTo>
                <a:cubicBezTo>
                  <a:pt x="596614" y="5011340"/>
                  <a:pt x="429605" y="4925615"/>
                  <a:pt x="276811" y="4825603"/>
                </a:cubicBezTo>
                <a:cubicBezTo>
                  <a:pt x="205743" y="4779169"/>
                  <a:pt x="141783" y="4722018"/>
                  <a:pt x="60055" y="4697016"/>
                </a:cubicBezTo>
                <a:cubicBezTo>
                  <a:pt x="31628" y="4689872"/>
                  <a:pt x="-18119" y="4672013"/>
                  <a:pt x="6755" y="4622006"/>
                </a:cubicBezTo>
                <a:cubicBezTo>
                  <a:pt x="28075" y="4579144"/>
                  <a:pt x="67162" y="4593432"/>
                  <a:pt x="102696" y="4604146"/>
                </a:cubicBezTo>
                <a:cubicBezTo>
                  <a:pt x="187976" y="4632722"/>
                  <a:pt x="280364" y="4632722"/>
                  <a:pt x="397625" y="4632722"/>
                </a:cubicBezTo>
                <a:cubicBezTo>
                  <a:pt x="298131" y="4496990"/>
                  <a:pt x="116909" y="4539853"/>
                  <a:pt x="31628" y="4396978"/>
                </a:cubicBezTo>
                <a:cubicBezTo>
                  <a:pt x="138229" y="4371976"/>
                  <a:pt x="219957" y="4421982"/>
                  <a:pt x="305237" y="4432697"/>
                </a:cubicBezTo>
                <a:cubicBezTo>
                  <a:pt x="383412" y="4443413"/>
                  <a:pt x="401178" y="4418409"/>
                  <a:pt x="383412" y="4339828"/>
                </a:cubicBezTo>
                <a:cubicBezTo>
                  <a:pt x="354985" y="4218385"/>
                  <a:pt x="397625" y="4157662"/>
                  <a:pt x="511333" y="4189810"/>
                </a:cubicBezTo>
                <a:cubicBezTo>
                  <a:pt x="617934" y="4221956"/>
                  <a:pt x="628594" y="4175522"/>
                  <a:pt x="600167" y="4107656"/>
                </a:cubicBezTo>
                <a:cubicBezTo>
                  <a:pt x="557527" y="4007644"/>
                  <a:pt x="603720" y="3929063"/>
                  <a:pt x="635701" y="3843337"/>
                </a:cubicBezTo>
                <a:cubicBezTo>
                  <a:pt x="685448" y="3714750"/>
                  <a:pt x="664128" y="3650456"/>
                  <a:pt x="561080" y="3554015"/>
                </a:cubicBezTo>
                <a:cubicBezTo>
                  <a:pt x="500673" y="3500438"/>
                  <a:pt x="440265" y="3454003"/>
                  <a:pt x="354985" y="3407569"/>
                </a:cubicBezTo>
                <a:cubicBezTo>
                  <a:pt x="550420" y="3382565"/>
                  <a:pt x="347878" y="3296841"/>
                  <a:pt x="415392" y="3243263"/>
                </a:cubicBezTo>
                <a:cubicBezTo>
                  <a:pt x="553973" y="3221831"/>
                  <a:pt x="664128" y="3393282"/>
                  <a:pt x="852456" y="3343275"/>
                </a:cubicBezTo>
                <a:cubicBezTo>
                  <a:pt x="625041" y="3196828"/>
                  <a:pt x="369198" y="3150393"/>
                  <a:pt x="202190" y="2953940"/>
                </a:cubicBezTo>
                <a:cubicBezTo>
                  <a:pt x="241277" y="2911078"/>
                  <a:pt x="280364" y="2953940"/>
                  <a:pt x="312344" y="2936081"/>
                </a:cubicBezTo>
                <a:cubicBezTo>
                  <a:pt x="312344" y="2925365"/>
                  <a:pt x="685448" y="2993232"/>
                  <a:pt x="706768" y="2714625"/>
                </a:cubicBezTo>
                <a:cubicBezTo>
                  <a:pt x="713875" y="2714625"/>
                  <a:pt x="720982" y="2714625"/>
                  <a:pt x="728088" y="2703909"/>
                </a:cubicBezTo>
                <a:cubicBezTo>
                  <a:pt x="767175" y="2664619"/>
                  <a:pt x="731642" y="2571750"/>
                  <a:pt x="795602" y="2564606"/>
                </a:cubicBezTo>
                <a:cubicBezTo>
                  <a:pt x="866670" y="2557462"/>
                  <a:pt x="934184" y="2525315"/>
                  <a:pt x="1008804" y="2543175"/>
                </a:cubicBezTo>
                <a:cubicBezTo>
                  <a:pt x="1065658" y="2557462"/>
                  <a:pt x="1126065" y="2575322"/>
                  <a:pt x="1186473" y="2575322"/>
                </a:cubicBezTo>
                <a:cubicBezTo>
                  <a:pt x="1250433" y="2575322"/>
                  <a:pt x="1339267" y="2696766"/>
                  <a:pt x="1378355" y="2536031"/>
                </a:cubicBezTo>
                <a:cubicBezTo>
                  <a:pt x="1378355" y="2528888"/>
                  <a:pt x="1488509" y="2546747"/>
                  <a:pt x="1548916" y="2553891"/>
                </a:cubicBezTo>
                <a:cubicBezTo>
                  <a:pt x="1598663" y="2561035"/>
                  <a:pt x="1659071" y="2593181"/>
                  <a:pt x="1694604" y="2528888"/>
                </a:cubicBezTo>
                <a:cubicBezTo>
                  <a:pt x="1712371" y="2489596"/>
                  <a:pt x="1627090" y="2418159"/>
                  <a:pt x="1552469" y="2411015"/>
                </a:cubicBezTo>
                <a:cubicBezTo>
                  <a:pt x="1484956" y="2403872"/>
                  <a:pt x="1417442" y="2396728"/>
                  <a:pt x="1353481" y="2411015"/>
                </a:cubicBezTo>
                <a:cubicBezTo>
                  <a:pt x="1275307" y="2428875"/>
                  <a:pt x="1232666" y="2400300"/>
                  <a:pt x="1211346" y="2336007"/>
                </a:cubicBezTo>
                <a:cubicBezTo>
                  <a:pt x="1186473" y="2268141"/>
                  <a:pt x="1140279" y="2232422"/>
                  <a:pt x="1076318" y="2200275"/>
                </a:cubicBezTo>
                <a:cubicBezTo>
                  <a:pt x="919970" y="2121694"/>
                  <a:pt x="770729" y="2028825"/>
                  <a:pt x="600167" y="1982390"/>
                </a:cubicBezTo>
                <a:cubicBezTo>
                  <a:pt x="568187" y="1975246"/>
                  <a:pt x="529100" y="1960959"/>
                  <a:pt x="514886" y="1900238"/>
                </a:cubicBezTo>
                <a:cubicBezTo>
                  <a:pt x="976824" y="1993106"/>
                  <a:pt x="1396121" y="2232422"/>
                  <a:pt x="1872273" y="2218135"/>
                </a:cubicBezTo>
                <a:cubicBezTo>
                  <a:pt x="1744351" y="2143125"/>
                  <a:pt x="1591557" y="2139554"/>
                  <a:pt x="1452975" y="2085975"/>
                </a:cubicBezTo>
                <a:cubicBezTo>
                  <a:pt x="1552469" y="2046685"/>
                  <a:pt x="1644857" y="2089547"/>
                  <a:pt x="1737245" y="2110978"/>
                </a:cubicBezTo>
                <a:cubicBezTo>
                  <a:pt x="1815419" y="2128837"/>
                  <a:pt x="1886486" y="2132410"/>
                  <a:pt x="1893593" y="2021681"/>
                </a:cubicBezTo>
                <a:cubicBezTo>
                  <a:pt x="1893593" y="2010965"/>
                  <a:pt x="1893593" y="2003821"/>
                  <a:pt x="1893593" y="1993106"/>
                </a:cubicBezTo>
                <a:cubicBezTo>
                  <a:pt x="1865166" y="1946672"/>
                  <a:pt x="1826079" y="1925240"/>
                  <a:pt x="1776332" y="1910953"/>
                </a:cubicBezTo>
                <a:cubicBezTo>
                  <a:pt x="1747905" y="1903809"/>
                  <a:pt x="1708818" y="1889522"/>
                  <a:pt x="1708818" y="1857375"/>
                </a:cubicBezTo>
                <a:cubicBezTo>
                  <a:pt x="1712371" y="1735931"/>
                  <a:pt x="1616430" y="1700212"/>
                  <a:pt x="1524043" y="1664493"/>
                </a:cubicBezTo>
                <a:cubicBezTo>
                  <a:pt x="1573790" y="1603772"/>
                  <a:pt x="1616430" y="1646635"/>
                  <a:pt x="1655517" y="1643062"/>
                </a:cubicBezTo>
                <a:cubicBezTo>
                  <a:pt x="1680391" y="1639491"/>
                  <a:pt x="1705264" y="1635919"/>
                  <a:pt x="1705264" y="1603772"/>
                </a:cubicBezTo>
                <a:cubicBezTo>
                  <a:pt x="1705264" y="1578769"/>
                  <a:pt x="1694604" y="1546622"/>
                  <a:pt x="1669731" y="1546622"/>
                </a:cubicBezTo>
                <a:cubicBezTo>
                  <a:pt x="1513383" y="1543050"/>
                  <a:pt x="1424548" y="1371600"/>
                  <a:pt x="1261093" y="1371600"/>
                </a:cubicBezTo>
                <a:cubicBezTo>
                  <a:pt x="1161599" y="1371600"/>
                  <a:pt x="1310841" y="1275159"/>
                  <a:pt x="1229113" y="1235869"/>
                </a:cubicBezTo>
                <a:cubicBezTo>
                  <a:pt x="1211346" y="1225153"/>
                  <a:pt x="1278860" y="1210866"/>
                  <a:pt x="1307287" y="1214437"/>
                </a:cubicBezTo>
                <a:cubicBezTo>
                  <a:pt x="1335714" y="1218009"/>
                  <a:pt x="1360588" y="1243013"/>
                  <a:pt x="1396121" y="1225153"/>
                </a:cubicBezTo>
                <a:cubicBezTo>
                  <a:pt x="1413888" y="1160860"/>
                  <a:pt x="1367694" y="1135856"/>
                  <a:pt x="1325054" y="1117997"/>
                </a:cubicBezTo>
                <a:cubicBezTo>
                  <a:pt x="1232666" y="1075135"/>
                  <a:pt x="1140279" y="1025129"/>
                  <a:pt x="1037231" y="1010841"/>
                </a:cubicBezTo>
                <a:cubicBezTo>
                  <a:pt x="1001698" y="1007269"/>
                  <a:pt x="980377" y="989409"/>
                  <a:pt x="983931" y="953690"/>
                </a:cubicBezTo>
                <a:cubicBezTo>
                  <a:pt x="991037" y="907256"/>
                  <a:pt x="1026571" y="921544"/>
                  <a:pt x="1054998" y="925115"/>
                </a:cubicBezTo>
                <a:cubicBezTo>
                  <a:pt x="1072765" y="928688"/>
                  <a:pt x="1090532" y="939403"/>
                  <a:pt x="1108299" y="914400"/>
                </a:cubicBezTo>
                <a:cubicBezTo>
                  <a:pt x="692555" y="660797"/>
                  <a:pt x="472246" y="675085"/>
                  <a:pt x="6755" y="467915"/>
                </a:cubicBezTo>
                <a:cubicBezTo>
                  <a:pt x="109802" y="428625"/>
                  <a:pt x="184423" y="457200"/>
                  <a:pt x="255490" y="464344"/>
                </a:cubicBezTo>
                <a:cubicBezTo>
                  <a:pt x="433159" y="482203"/>
                  <a:pt x="323004" y="514350"/>
                  <a:pt x="500673" y="535781"/>
                </a:cubicBezTo>
                <a:cubicBezTo>
                  <a:pt x="585954" y="546497"/>
                  <a:pt x="664128" y="582216"/>
                  <a:pt x="760069" y="525066"/>
                </a:cubicBezTo>
                <a:cubicBezTo>
                  <a:pt x="824029" y="485775"/>
                  <a:pt x="927077" y="528637"/>
                  <a:pt x="1005251" y="560785"/>
                </a:cubicBezTo>
                <a:cubicBezTo>
                  <a:pt x="1069212" y="589360"/>
                  <a:pt x="1133172" y="596503"/>
                  <a:pt x="1218453" y="560785"/>
                </a:cubicBezTo>
                <a:cubicBezTo>
                  <a:pt x="1140279" y="539354"/>
                  <a:pt x="1079872" y="521494"/>
                  <a:pt x="1019464" y="507206"/>
                </a:cubicBezTo>
                <a:cubicBezTo>
                  <a:pt x="969717" y="496491"/>
                  <a:pt x="941290" y="471488"/>
                  <a:pt x="944844" y="417909"/>
                </a:cubicBezTo>
                <a:cubicBezTo>
                  <a:pt x="944844" y="389334"/>
                  <a:pt x="934184" y="350044"/>
                  <a:pt x="969717" y="335757"/>
                </a:cubicBezTo>
                <a:cubicBezTo>
                  <a:pt x="998144" y="321469"/>
                  <a:pt x="1037231" y="335757"/>
                  <a:pt x="1051445" y="360759"/>
                </a:cubicBezTo>
                <a:cubicBezTo>
                  <a:pt x="1069212" y="407194"/>
                  <a:pt x="1086978" y="450056"/>
                  <a:pt x="1147386" y="453629"/>
                </a:cubicBezTo>
                <a:cubicBezTo>
                  <a:pt x="1229113" y="460771"/>
                  <a:pt x="1182919" y="432197"/>
                  <a:pt x="1168706" y="396478"/>
                </a:cubicBezTo>
                <a:cubicBezTo>
                  <a:pt x="1154492" y="357188"/>
                  <a:pt x="1197133" y="346472"/>
                  <a:pt x="1225560" y="353615"/>
                </a:cubicBezTo>
                <a:cubicBezTo>
                  <a:pt x="1332161" y="385763"/>
                  <a:pt x="1442315" y="328613"/>
                  <a:pt x="1552469" y="375047"/>
                </a:cubicBezTo>
                <a:cubicBezTo>
                  <a:pt x="1524043" y="260747"/>
                  <a:pt x="1463635" y="210741"/>
                  <a:pt x="1335714" y="192881"/>
                </a:cubicBezTo>
                <a:cubicBezTo>
                  <a:pt x="1289520" y="189310"/>
                  <a:pt x="1239773" y="196453"/>
                  <a:pt x="1197133" y="164306"/>
                </a:cubicBezTo>
                <a:cubicBezTo>
                  <a:pt x="1172259" y="146447"/>
                  <a:pt x="1147386" y="125016"/>
                  <a:pt x="1165153" y="89297"/>
                </a:cubicBezTo>
                <a:cubicBezTo>
                  <a:pt x="1175813" y="64294"/>
                  <a:pt x="1204239" y="64294"/>
                  <a:pt x="1229113" y="71437"/>
                </a:cubicBezTo>
                <a:cubicBezTo>
                  <a:pt x="1332161" y="110728"/>
                  <a:pt x="1442315" y="121444"/>
                  <a:pt x="1548916" y="135731"/>
                </a:cubicBezTo>
                <a:cubicBezTo>
                  <a:pt x="1566683" y="139303"/>
                  <a:pt x="1584450" y="146447"/>
                  <a:pt x="1602217" y="110728"/>
                </a:cubicBezTo>
                <a:cubicBezTo>
                  <a:pt x="1477849" y="78581"/>
                  <a:pt x="1357034" y="35719"/>
                  <a:pt x="1232666" y="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6AD042-DE90-4088-8A07-B9A64C2CE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40080"/>
            <a:ext cx="3886200" cy="29535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FFC98-62A0-445A-BEDA-785BE925A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9168" y="640080"/>
            <a:ext cx="4489704" cy="5596128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4D7827-8489-4EE4-88EE-16685FE6DE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776472"/>
            <a:ext cx="3886200" cy="246888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33534F-EA91-4A50-B0F6-10D689E4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20F3F7-8B4B-4015-AA9C-109D05B2F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0B6EE2-78A1-4D01-87BE-A1487FBD2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753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615C6B-1C98-4B1C-AB4B-1E1898E59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8DFF97-B7FD-47F9-BC7F-DD4B4C5EA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31D22-079E-43E3-86A4-BA12DB888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4E684-10F4-4CC3-A0B9-F03AA7BE37CF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4C30A2-140B-4A5D-BEEC-C1314AF1F3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71BA8F-7826-496D-91F8-B3ECDF34DA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842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0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i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3">
            <a:extLst>
              <a:ext uri="{FF2B5EF4-FFF2-40B4-BE49-F238E27FC236}">
                <a16:creationId xmlns:a16="http://schemas.microsoft.com/office/drawing/2014/main" id="{C73035C9-93C9-4A1C-B191-8129054EC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5">
            <a:extLst>
              <a:ext uri="{FF2B5EF4-FFF2-40B4-BE49-F238E27FC236}">
                <a16:creationId xmlns:a16="http://schemas.microsoft.com/office/drawing/2014/main" id="{78BE7659-AD33-490C-A3D6-05980CABE0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8" name="Freeform: Shape 27">
            <a:extLst>
              <a:ext uri="{FF2B5EF4-FFF2-40B4-BE49-F238E27FC236}">
                <a16:creationId xmlns:a16="http://schemas.microsoft.com/office/drawing/2014/main" id="{EED8D03E-F375-4E67-B932-FF9B007BB4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997530" y="387180"/>
            <a:ext cx="3850317" cy="6538623"/>
          </a:xfrm>
          <a:custGeom>
            <a:avLst/>
            <a:gdLst>
              <a:gd name="connsiteX0" fmla="*/ 0 w 3850317"/>
              <a:gd name="connsiteY0" fmla="*/ 0 h 5978116"/>
              <a:gd name="connsiteX1" fmla="*/ 3850317 w 3850317"/>
              <a:gd name="connsiteY1" fmla="*/ 0 h 5978116"/>
              <a:gd name="connsiteX2" fmla="*/ 3840373 w 3850317"/>
              <a:gd name="connsiteY2" fmla="*/ 258313 h 5978116"/>
              <a:gd name="connsiteX3" fmla="*/ 3755448 w 3850317"/>
              <a:gd name="connsiteY3" fmla="*/ 1537847 h 5978116"/>
              <a:gd name="connsiteX4" fmla="*/ 3150490 w 3850317"/>
              <a:gd name="connsiteY4" fmla="*/ 3989537 h 5978116"/>
              <a:gd name="connsiteX5" fmla="*/ 3089544 w 3850317"/>
              <a:gd name="connsiteY5" fmla="*/ 3606200 h 5978116"/>
              <a:gd name="connsiteX6" fmla="*/ 2922635 w 3850317"/>
              <a:gd name="connsiteY6" fmla="*/ 4519351 h 5978116"/>
              <a:gd name="connsiteX7" fmla="*/ 2904628 w 3850317"/>
              <a:gd name="connsiteY7" fmla="*/ 4466023 h 5978116"/>
              <a:gd name="connsiteX8" fmla="*/ 2825329 w 3850317"/>
              <a:gd name="connsiteY8" fmla="*/ 4562983 h 5978116"/>
              <a:gd name="connsiteX9" fmla="*/ 2695127 w 3850317"/>
              <a:gd name="connsiteY9" fmla="*/ 4973329 h 5978116"/>
              <a:gd name="connsiteX10" fmla="*/ 2501208 w 3850317"/>
              <a:gd name="connsiteY10" fmla="*/ 4457366 h 5978116"/>
              <a:gd name="connsiteX11" fmla="*/ 2209291 w 3850317"/>
              <a:gd name="connsiteY11" fmla="*/ 5028388 h 5978116"/>
              <a:gd name="connsiteX12" fmla="*/ 2135532 w 3850317"/>
              <a:gd name="connsiteY12" fmla="*/ 5321344 h 5978116"/>
              <a:gd name="connsiteX13" fmla="*/ 2009139 w 3850317"/>
              <a:gd name="connsiteY13" fmla="*/ 4714655 h 5978116"/>
              <a:gd name="connsiteX14" fmla="*/ 1918759 w 3850317"/>
              <a:gd name="connsiteY14" fmla="*/ 4486454 h 5978116"/>
              <a:gd name="connsiteX15" fmla="*/ 1800676 w 3850317"/>
              <a:gd name="connsiteY15" fmla="*/ 4608346 h 5978116"/>
              <a:gd name="connsiteX16" fmla="*/ 1614721 w 3850317"/>
              <a:gd name="connsiteY16" fmla="*/ 5319612 h 5978116"/>
              <a:gd name="connsiteX17" fmla="*/ 1530921 w 3850317"/>
              <a:gd name="connsiteY17" fmla="*/ 5433540 h 5978116"/>
              <a:gd name="connsiteX18" fmla="*/ 1569705 w 3850317"/>
              <a:gd name="connsiteY18" fmla="*/ 4803650 h 5978116"/>
              <a:gd name="connsiteX19" fmla="*/ 1517416 w 3850317"/>
              <a:gd name="connsiteY19" fmla="*/ 4640204 h 5978116"/>
              <a:gd name="connsiteX20" fmla="*/ 1425997 w 3850317"/>
              <a:gd name="connsiteY20" fmla="*/ 4800187 h 5978116"/>
              <a:gd name="connsiteX21" fmla="*/ 1348083 w 3850317"/>
              <a:gd name="connsiteY21" fmla="*/ 5363245 h 5978116"/>
              <a:gd name="connsiteX22" fmla="*/ 1200566 w 3850317"/>
              <a:gd name="connsiteY22" fmla="*/ 5526691 h 5978116"/>
              <a:gd name="connsiteX23" fmla="*/ 1027770 w 3850317"/>
              <a:gd name="connsiteY23" fmla="*/ 5803718 h 5978116"/>
              <a:gd name="connsiteX24" fmla="*/ 892373 w 3850317"/>
              <a:gd name="connsiteY24" fmla="*/ 5604950 h 5978116"/>
              <a:gd name="connsiteX25" fmla="*/ 681487 w 3850317"/>
              <a:gd name="connsiteY25" fmla="*/ 5914528 h 5978116"/>
              <a:gd name="connsiteX26" fmla="*/ 414155 w 3850317"/>
              <a:gd name="connsiteY26" fmla="*/ 5817569 h 5978116"/>
              <a:gd name="connsiteX27" fmla="*/ 360135 w 3850317"/>
              <a:gd name="connsiteY27" fmla="*/ 5287062 h 5978116"/>
              <a:gd name="connsiteX28" fmla="*/ 281875 w 3850317"/>
              <a:gd name="connsiteY28" fmla="*/ 4677256 h 5978116"/>
              <a:gd name="connsiteX29" fmla="*/ 237897 w 3850317"/>
              <a:gd name="connsiteY29" fmla="*/ 4207696 h 5978116"/>
              <a:gd name="connsiteX30" fmla="*/ 145093 w 3850317"/>
              <a:gd name="connsiteY30" fmla="*/ 3878379 h 5978116"/>
              <a:gd name="connsiteX31" fmla="*/ 72373 w 3850317"/>
              <a:gd name="connsiteY31" fmla="*/ 2447189 h 5978116"/>
              <a:gd name="connsiteX32" fmla="*/ 0 w 3850317"/>
              <a:gd name="connsiteY32" fmla="*/ 0 h 59781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3850317" h="5978116">
                <a:moveTo>
                  <a:pt x="0" y="0"/>
                </a:moveTo>
                <a:lnTo>
                  <a:pt x="3850317" y="0"/>
                </a:lnTo>
                <a:lnTo>
                  <a:pt x="3840373" y="258313"/>
                </a:lnTo>
                <a:cubicBezTo>
                  <a:pt x="3816350" y="852957"/>
                  <a:pt x="3786959" y="1372106"/>
                  <a:pt x="3755448" y="1537847"/>
                </a:cubicBezTo>
                <a:cubicBezTo>
                  <a:pt x="3300085" y="3936555"/>
                  <a:pt x="3150490" y="3989537"/>
                  <a:pt x="3150490" y="3989537"/>
                </a:cubicBezTo>
                <a:cubicBezTo>
                  <a:pt x="3150490" y="3989537"/>
                  <a:pt x="3124172" y="3732940"/>
                  <a:pt x="3089544" y="3606200"/>
                </a:cubicBezTo>
                <a:cubicBezTo>
                  <a:pt x="3082618" y="3784537"/>
                  <a:pt x="2946529" y="4491302"/>
                  <a:pt x="2922635" y="4519351"/>
                </a:cubicBezTo>
                <a:cubicBezTo>
                  <a:pt x="2916749" y="4502729"/>
                  <a:pt x="2910515" y="4484030"/>
                  <a:pt x="2904628" y="4466023"/>
                </a:cubicBezTo>
                <a:cubicBezTo>
                  <a:pt x="2884890" y="4501344"/>
                  <a:pt x="2859958" y="4534241"/>
                  <a:pt x="2825329" y="4562983"/>
                </a:cubicBezTo>
                <a:cubicBezTo>
                  <a:pt x="2706208" y="4662020"/>
                  <a:pt x="2743260" y="4833430"/>
                  <a:pt x="2695127" y="4973329"/>
                </a:cubicBezTo>
                <a:cubicBezTo>
                  <a:pt x="2446495" y="4877408"/>
                  <a:pt x="2545186" y="4641589"/>
                  <a:pt x="2501208" y="4457366"/>
                </a:cubicBezTo>
                <a:cubicBezTo>
                  <a:pt x="2341225" y="4936277"/>
                  <a:pt x="2267120" y="4837932"/>
                  <a:pt x="2209291" y="5028388"/>
                </a:cubicBezTo>
                <a:cubicBezTo>
                  <a:pt x="2137610" y="5264900"/>
                  <a:pt x="2135532" y="5321344"/>
                  <a:pt x="2135532" y="5321344"/>
                </a:cubicBezTo>
                <a:cubicBezTo>
                  <a:pt x="2004983" y="5137467"/>
                  <a:pt x="2054502" y="4933506"/>
                  <a:pt x="2009139" y="4714655"/>
                </a:cubicBezTo>
                <a:cubicBezTo>
                  <a:pt x="1956503" y="4642281"/>
                  <a:pt x="1932264" y="4565753"/>
                  <a:pt x="1918759" y="4486454"/>
                </a:cubicBezTo>
                <a:cubicBezTo>
                  <a:pt x="1889671" y="4439359"/>
                  <a:pt x="1848463" y="4656479"/>
                  <a:pt x="1800676" y="4608346"/>
                </a:cubicBezTo>
                <a:cubicBezTo>
                  <a:pt x="1760507" y="4832391"/>
                  <a:pt x="1681208" y="5047087"/>
                  <a:pt x="1614721" y="5319612"/>
                </a:cubicBezTo>
                <a:cubicBezTo>
                  <a:pt x="1580786" y="5457780"/>
                  <a:pt x="1530574" y="5446352"/>
                  <a:pt x="1530921" y="5433540"/>
                </a:cubicBezTo>
                <a:cubicBezTo>
                  <a:pt x="1532998" y="5109418"/>
                  <a:pt x="1600177" y="5128464"/>
                  <a:pt x="1569705" y="4803650"/>
                </a:cubicBezTo>
                <a:cubicBezTo>
                  <a:pt x="1566242" y="4746167"/>
                  <a:pt x="1596022" y="4651631"/>
                  <a:pt x="1517416" y="4640204"/>
                </a:cubicBezTo>
                <a:cubicBezTo>
                  <a:pt x="1415608" y="4628430"/>
                  <a:pt x="1436385" y="4747898"/>
                  <a:pt x="1425997" y="4800187"/>
                </a:cubicBezTo>
                <a:cubicBezTo>
                  <a:pt x="1389291" y="5009342"/>
                  <a:pt x="1370938" y="5149241"/>
                  <a:pt x="1348083" y="5363245"/>
                </a:cubicBezTo>
                <a:cubicBezTo>
                  <a:pt x="1336655" y="5453625"/>
                  <a:pt x="1352931" y="5563743"/>
                  <a:pt x="1200566" y="5526691"/>
                </a:cubicBezTo>
                <a:cubicBezTo>
                  <a:pt x="1051664" y="5551623"/>
                  <a:pt x="1099105" y="5719570"/>
                  <a:pt x="1027770" y="5803718"/>
                </a:cubicBezTo>
                <a:cubicBezTo>
                  <a:pt x="945009" y="5758701"/>
                  <a:pt x="1003184" y="5640964"/>
                  <a:pt x="892373" y="5604950"/>
                </a:cubicBezTo>
                <a:cubicBezTo>
                  <a:pt x="925963" y="5772552"/>
                  <a:pt x="680448" y="5747619"/>
                  <a:pt x="681487" y="5914528"/>
                </a:cubicBezTo>
                <a:cubicBezTo>
                  <a:pt x="534662" y="6049233"/>
                  <a:pt x="467137" y="5947425"/>
                  <a:pt x="414155" y="5817569"/>
                </a:cubicBezTo>
                <a:cubicBezTo>
                  <a:pt x="348015" y="5648929"/>
                  <a:pt x="370177" y="5468515"/>
                  <a:pt x="360135" y="5287062"/>
                </a:cubicBezTo>
                <a:cubicBezTo>
                  <a:pt x="338319" y="5059207"/>
                  <a:pt x="278758" y="4907881"/>
                  <a:pt x="281875" y="4677256"/>
                </a:cubicBezTo>
                <a:cubicBezTo>
                  <a:pt x="237204" y="4527316"/>
                  <a:pt x="250017" y="4367332"/>
                  <a:pt x="237897" y="4207696"/>
                </a:cubicBezTo>
                <a:cubicBezTo>
                  <a:pt x="210194" y="3969452"/>
                  <a:pt x="176258" y="4119047"/>
                  <a:pt x="145093" y="3878379"/>
                </a:cubicBezTo>
                <a:cubicBezTo>
                  <a:pt x="114274" y="3641175"/>
                  <a:pt x="72720" y="2448920"/>
                  <a:pt x="72373" y="2447189"/>
                </a:cubicBezTo>
                <a:cubicBezTo>
                  <a:pt x="72720" y="2447189"/>
                  <a:pt x="12120" y="1233809"/>
                  <a:pt x="0" y="0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E7480F5-7CDE-43ED-86FD-4AE20393FB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87695" y="2248263"/>
            <a:ext cx="3768917" cy="1606163"/>
          </a:xfrm>
        </p:spPr>
        <p:txBody>
          <a:bodyPr>
            <a:normAutofit/>
          </a:bodyPr>
          <a:lstStyle/>
          <a:p>
            <a:r>
              <a:rPr lang="en-US" sz="4000"/>
              <a:t>Coping Skills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17A136-1103-44C4-A42F-55C17A5A78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87696" y="3915808"/>
            <a:ext cx="3665550" cy="77549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000"/>
              <a:t>Mrs. Dee James, M.Ed.</a:t>
            </a:r>
          </a:p>
          <a:p>
            <a:pPr>
              <a:lnSpc>
                <a:spcPct val="90000"/>
              </a:lnSpc>
            </a:pPr>
            <a:r>
              <a:rPr lang="en-US" sz="1000"/>
              <a:t>School Counselor</a:t>
            </a:r>
          </a:p>
          <a:p>
            <a:pPr>
              <a:lnSpc>
                <a:spcPct val="90000"/>
              </a:lnSpc>
            </a:pPr>
            <a:r>
              <a:rPr lang="en-US" sz="1000"/>
              <a:t>Curlew Creek Elementary</a:t>
            </a:r>
          </a:p>
        </p:txBody>
      </p:sp>
      <p:pic>
        <p:nvPicPr>
          <p:cNvPr id="18" name="Picture 3">
            <a:extLst>
              <a:ext uri="{FF2B5EF4-FFF2-40B4-BE49-F238E27FC236}">
                <a16:creationId xmlns:a16="http://schemas.microsoft.com/office/drawing/2014/main" id="{C8A88C16-FAD7-474D-82F3-145C37ACD1D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6045"/>
          <a:stretch/>
        </p:blipFill>
        <p:spPr>
          <a:xfrm>
            <a:off x="638754" y="2199616"/>
            <a:ext cx="4371155" cy="2458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29595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raphic 1">
            <a:extLst>
              <a:ext uri="{FF2B5EF4-FFF2-40B4-BE49-F238E27FC236}">
                <a16:creationId xmlns:a16="http://schemas.microsoft.com/office/drawing/2014/main" id="{0D57E7FA-E8FC-45AC-868F-CDC814493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V="1">
            <a:off x="2599854" y="527562"/>
            <a:ext cx="6992292" cy="5102484"/>
          </a:xfrm>
          <a:custGeom>
            <a:avLst/>
            <a:gdLst/>
            <a:ahLst/>
            <a:cxnLst/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ED894347-C9A9-4BFD-8A6D-05A2B0CDDF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284ED281-4082-46F9-86EE-D78901367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" y="-2"/>
            <a:ext cx="9379192" cy="4251280"/>
          </a:xfrm>
          <a:custGeom>
            <a:avLst/>
            <a:gdLst>
              <a:gd name="connsiteX0" fmla="*/ 9379192 w 9379192"/>
              <a:gd name="connsiteY0" fmla="*/ 3752527 h 3752527"/>
              <a:gd name="connsiteX1" fmla="*/ 3293459 w 9379192"/>
              <a:gd name="connsiteY1" fmla="*/ 3752527 h 3752527"/>
              <a:gd name="connsiteX2" fmla="*/ 3297156 w 9379192"/>
              <a:gd name="connsiteY2" fmla="*/ 3752055 h 3752527"/>
              <a:gd name="connsiteX3" fmla="*/ 3642095 w 9379192"/>
              <a:gd name="connsiteY3" fmla="*/ 3690141 h 3752527"/>
              <a:gd name="connsiteX4" fmla="*/ 2307659 w 9379192"/>
              <a:gd name="connsiteY4" fmla="*/ 3500267 h 3752527"/>
              <a:gd name="connsiteX5" fmla="*/ 2383194 w 9379192"/>
              <a:gd name="connsiteY5" fmla="*/ 3475501 h 3752527"/>
              <a:gd name="connsiteX6" fmla="*/ 2237161 w 9379192"/>
              <a:gd name="connsiteY6" fmla="*/ 3376437 h 3752527"/>
              <a:gd name="connsiteX7" fmla="*/ 1637924 w 9379192"/>
              <a:gd name="connsiteY7" fmla="*/ 3219585 h 3752527"/>
              <a:gd name="connsiteX8" fmla="*/ 2383194 w 9379192"/>
              <a:gd name="connsiteY8" fmla="*/ 2955415 h 3752527"/>
              <a:gd name="connsiteX9" fmla="*/ 1542249 w 9379192"/>
              <a:gd name="connsiteY9" fmla="*/ 2596307 h 3752527"/>
              <a:gd name="connsiteX10" fmla="*/ 1114221 w 9379192"/>
              <a:gd name="connsiteY10" fmla="*/ 2509625 h 3752527"/>
              <a:gd name="connsiteX11" fmla="*/ 2524191 w 9379192"/>
              <a:gd name="connsiteY11" fmla="*/ 2059708 h 3752527"/>
              <a:gd name="connsiteX12" fmla="*/ 238027 w 9379192"/>
              <a:gd name="connsiteY12" fmla="*/ 1836815 h 3752527"/>
              <a:gd name="connsiteX13" fmla="*/ 424343 w 9379192"/>
              <a:gd name="connsiteY13" fmla="*/ 1746006 h 3752527"/>
              <a:gd name="connsiteX14" fmla="*/ 1844384 w 9379192"/>
              <a:gd name="connsiteY14" fmla="*/ 1770772 h 3752527"/>
              <a:gd name="connsiteX15" fmla="*/ 2081058 w 9379192"/>
              <a:gd name="connsiteY15" fmla="*/ 1700602 h 3752527"/>
              <a:gd name="connsiteX16" fmla="*/ 1844384 w 9379192"/>
              <a:gd name="connsiteY16" fmla="*/ 1589154 h 3752527"/>
              <a:gd name="connsiteX17" fmla="*/ 922869 w 9379192"/>
              <a:gd name="connsiteY17" fmla="*/ 1506601 h 3752527"/>
              <a:gd name="connsiteX18" fmla="*/ 681160 w 9379192"/>
              <a:gd name="connsiteY18" fmla="*/ 1320855 h 3752527"/>
              <a:gd name="connsiteX19" fmla="*/ 273276 w 9379192"/>
              <a:gd name="connsiteY19" fmla="*/ 1106216 h 3752527"/>
              <a:gd name="connsiteX20" fmla="*/ 555269 w 9379192"/>
              <a:gd name="connsiteY20" fmla="*/ 928727 h 3752527"/>
              <a:gd name="connsiteX21" fmla="*/ 97029 w 9379192"/>
              <a:gd name="connsiteY21" fmla="*/ 664555 h 3752527"/>
              <a:gd name="connsiteX22" fmla="*/ 227955 w 9379192"/>
              <a:gd name="connsiteY22" fmla="*/ 317831 h 3752527"/>
              <a:gd name="connsiteX23" fmla="*/ 998402 w 9379192"/>
              <a:gd name="connsiteY23" fmla="*/ 235277 h 3752527"/>
              <a:gd name="connsiteX24" fmla="*/ 2030701 w 9379192"/>
              <a:gd name="connsiteY24" fmla="*/ 115575 h 3752527"/>
              <a:gd name="connsiteX25" fmla="*/ 3068036 w 9379192"/>
              <a:gd name="connsiteY25" fmla="*/ 12383 h 3752527"/>
              <a:gd name="connsiteX26" fmla="*/ 4105370 w 9379192"/>
              <a:gd name="connsiteY26" fmla="*/ 12383 h 3752527"/>
              <a:gd name="connsiteX27" fmla="*/ 4402472 w 9379192"/>
              <a:gd name="connsiteY27" fmla="*/ 20638 h 3752527"/>
              <a:gd name="connsiteX28" fmla="*/ 4407507 w 9379192"/>
              <a:gd name="connsiteY28" fmla="*/ 20638 h 3752527"/>
              <a:gd name="connsiteX29" fmla="*/ 5696622 w 9379192"/>
              <a:gd name="connsiteY29" fmla="*/ 57788 h 3752527"/>
              <a:gd name="connsiteX30" fmla="*/ 6175004 w 9379192"/>
              <a:gd name="connsiteY30" fmla="*/ 61915 h 3752527"/>
              <a:gd name="connsiteX31" fmla="*/ 7212339 w 9379192"/>
              <a:gd name="connsiteY31" fmla="*/ 66042 h 3752527"/>
              <a:gd name="connsiteX32" fmla="*/ 8244638 w 9379192"/>
              <a:gd name="connsiteY32" fmla="*/ 49532 h 3752527"/>
              <a:gd name="connsiteX33" fmla="*/ 9292044 w 9379192"/>
              <a:gd name="connsiteY33" fmla="*/ 0 h 3752527"/>
              <a:gd name="connsiteX34" fmla="*/ 9379192 w 9379192"/>
              <a:gd name="connsiteY34" fmla="*/ 2762 h 37525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9379192" h="3752527">
                <a:moveTo>
                  <a:pt x="9379192" y="3752527"/>
                </a:moveTo>
                <a:lnTo>
                  <a:pt x="3293459" y="3752527"/>
                </a:lnTo>
                <a:lnTo>
                  <a:pt x="3297156" y="3752055"/>
                </a:lnTo>
                <a:cubicBezTo>
                  <a:pt x="3412975" y="3736577"/>
                  <a:pt x="3551454" y="3714906"/>
                  <a:pt x="3642095" y="3690141"/>
                </a:cubicBezTo>
                <a:cubicBezTo>
                  <a:pt x="3380244" y="3686012"/>
                  <a:pt x="2347945" y="3529162"/>
                  <a:pt x="2307659" y="3500267"/>
                </a:cubicBezTo>
                <a:cubicBezTo>
                  <a:pt x="2327803" y="3492012"/>
                  <a:pt x="2358017" y="3483757"/>
                  <a:pt x="2383194" y="3475501"/>
                </a:cubicBezTo>
                <a:cubicBezTo>
                  <a:pt x="2327803" y="3450736"/>
                  <a:pt x="2282482" y="3421842"/>
                  <a:pt x="2237161" y="3376437"/>
                </a:cubicBezTo>
                <a:cubicBezTo>
                  <a:pt x="2091129" y="3223714"/>
                  <a:pt x="1844384" y="3277374"/>
                  <a:pt x="1637924" y="3219585"/>
                </a:cubicBezTo>
                <a:cubicBezTo>
                  <a:pt x="1768850" y="2897627"/>
                  <a:pt x="2116307" y="3017329"/>
                  <a:pt x="2383194" y="2955415"/>
                </a:cubicBezTo>
                <a:cubicBezTo>
                  <a:pt x="1683245" y="2765541"/>
                  <a:pt x="1819207" y="2666477"/>
                  <a:pt x="1542249" y="2596307"/>
                </a:cubicBezTo>
                <a:cubicBezTo>
                  <a:pt x="1194791" y="2509625"/>
                  <a:pt x="1114221" y="2509625"/>
                  <a:pt x="1114221" y="2509625"/>
                </a:cubicBezTo>
                <a:cubicBezTo>
                  <a:pt x="1522105" y="2245455"/>
                  <a:pt x="2010559" y="2530264"/>
                  <a:pt x="2524191" y="2059708"/>
                </a:cubicBezTo>
                <a:cubicBezTo>
                  <a:pt x="2030701" y="1993667"/>
                  <a:pt x="555269" y="1960645"/>
                  <a:pt x="238027" y="1836815"/>
                </a:cubicBezTo>
                <a:cubicBezTo>
                  <a:pt x="358880" y="1882219"/>
                  <a:pt x="368952" y="1746006"/>
                  <a:pt x="424343" y="1746006"/>
                </a:cubicBezTo>
                <a:cubicBezTo>
                  <a:pt x="892655" y="1741879"/>
                  <a:pt x="1371037" y="1820305"/>
                  <a:pt x="1844384" y="1770772"/>
                </a:cubicBezTo>
                <a:cubicBezTo>
                  <a:pt x="1929989" y="1766645"/>
                  <a:pt x="2065951" y="1803793"/>
                  <a:pt x="2081058" y="1700602"/>
                </a:cubicBezTo>
                <a:cubicBezTo>
                  <a:pt x="2096164" y="1572644"/>
                  <a:pt x="1919919" y="1601537"/>
                  <a:pt x="1844384" y="1589154"/>
                </a:cubicBezTo>
                <a:cubicBezTo>
                  <a:pt x="1537212" y="1547877"/>
                  <a:pt x="1235076" y="1531367"/>
                  <a:pt x="922869" y="1506601"/>
                </a:cubicBezTo>
                <a:cubicBezTo>
                  <a:pt x="791943" y="1494218"/>
                  <a:pt x="630804" y="1518984"/>
                  <a:pt x="681160" y="1320855"/>
                </a:cubicBezTo>
                <a:cubicBezTo>
                  <a:pt x="640874" y="1130983"/>
                  <a:pt x="399166" y="1197025"/>
                  <a:pt x="273276" y="1106216"/>
                </a:cubicBezTo>
                <a:cubicBezTo>
                  <a:pt x="333703" y="998897"/>
                  <a:pt x="504913" y="1073196"/>
                  <a:pt x="555269" y="928727"/>
                </a:cubicBezTo>
                <a:cubicBezTo>
                  <a:pt x="313560" y="974131"/>
                  <a:pt x="338738" y="660428"/>
                  <a:pt x="97029" y="664555"/>
                </a:cubicBezTo>
                <a:cubicBezTo>
                  <a:pt x="-104395" y="478810"/>
                  <a:pt x="41638" y="388001"/>
                  <a:pt x="227955" y="317831"/>
                </a:cubicBezTo>
                <a:cubicBezTo>
                  <a:pt x="469664" y="231150"/>
                  <a:pt x="736551" y="251788"/>
                  <a:pt x="998402" y="235277"/>
                </a:cubicBezTo>
                <a:cubicBezTo>
                  <a:pt x="1345860" y="198128"/>
                  <a:pt x="1678209" y="111447"/>
                  <a:pt x="2030701" y="115575"/>
                </a:cubicBezTo>
                <a:cubicBezTo>
                  <a:pt x="2363052" y="28893"/>
                  <a:pt x="2730650" y="123829"/>
                  <a:pt x="3068036" y="12383"/>
                </a:cubicBezTo>
                <a:cubicBezTo>
                  <a:pt x="3410457" y="12383"/>
                  <a:pt x="3757914" y="12383"/>
                  <a:pt x="4105370" y="12383"/>
                </a:cubicBezTo>
                <a:cubicBezTo>
                  <a:pt x="4206084" y="16510"/>
                  <a:pt x="4301759" y="16510"/>
                  <a:pt x="4402472" y="20638"/>
                </a:cubicBezTo>
                <a:cubicBezTo>
                  <a:pt x="4402472" y="20638"/>
                  <a:pt x="4407507" y="20638"/>
                  <a:pt x="4407507" y="20638"/>
                </a:cubicBezTo>
                <a:cubicBezTo>
                  <a:pt x="4840570" y="33022"/>
                  <a:pt x="5268596" y="41276"/>
                  <a:pt x="5696622" y="57788"/>
                </a:cubicBezTo>
                <a:cubicBezTo>
                  <a:pt x="5857761" y="57788"/>
                  <a:pt x="6013864" y="61915"/>
                  <a:pt x="6175004" y="61915"/>
                </a:cubicBezTo>
                <a:cubicBezTo>
                  <a:pt x="6517425" y="82553"/>
                  <a:pt x="6864883" y="94936"/>
                  <a:pt x="7212339" y="66042"/>
                </a:cubicBezTo>
                <a:cubicBezTo>
                  <a:pt x="7559796" y="90809"/>
                  <a:pt x="7897182" y="74298"/>
                  <a:pt x="8244638" y="49532"/>
                </a:cubicBezTo>
                <a:cubicBezTo>
                  <a:pt x="8597130" y="78426"/>
                  <a:pt x="8944587" y="37149"/>
                  <a:pt x="9292044" y="0"/>
                </a:cubicBezTo>
                <a:lnTo>
                  <a:pt x="9379192" y="2762"/>
                </a:lnTo>
                <a:close/>
              </a:path>
            </a:pathLst>
          </a:custGeom>
          <a:solidFill>
            <a:srgbClr val="ACA26D">
              <a:alpha val="20000"/>
            </a:srgb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531D9B7-48AB-4407-A9E8-13391FCB2E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9902" flipV="1">
            <a:off x="5210629" y="4242714"/>
            <a:ext cx="7104297" cy="3137347"/>
          </a:xfrm>
          <a:custGeom>
            <a:avLst/>
            <a:gdLst>
              <a:gd name="connsiteX0" fmla="*/ 6772629 w 7104297"/>
              <a:gd name="connsiteY0" fmla="*/ 3137347 h 3137347"/>
              <a:gd name="connsiteX1" fmla="*/ 7104297 w 7104297"/>
              <a:gd name="connsiteY1" fmla="*/ 1081624 h 3137347"/>
              <a:gd name="connsiteX2" fmla="*/ 400225 w 7104297"/>
              <a:gd name="connsiteY2" fmla="*/ 0 h 3137347"/>
              <a:gd name="connsiteX3" fmla="*/ 277738 w 7104297"/>
              <a:gd name="connsiteY3" fmla="*/ 5048 h 3137347"/>
              <a:gd name="connsiteX4" fmla="*/ 0 w 7104297"/>
              <a:gd name="connsiteY4" fmla="*/ 23585 h 3137347"/>
              <a:gd name="connsiteX5" fmla="*/ 296410 w 7104297"/>
              <a:gd name="connsiteY5" fmla="*/ 136472 h 3137347"/>
              <a:gd name="connsiteX6" fmla="*/ 396403 w 7104297"/>
              <a:gd name="connsiteY6" fmla="*/ 445861 h 3137347"/>
              <a:gd name="connsiteX7" fmla="*/ 760665 w 7104297"/>
              <a:gd name="connsiteY7" fmla="*/ 621461 h 3137347"/>
              <a:gd name="connsiteX8" fmla="*/ 996368 w 7104297"/>
              <a:gd name="connsiteY8" fmla="*/ 684176 h 3137347"/>
              <a:gd name="connsiteX9" fmla="*/ 1535617 w 7104297"/>
              <a:gd name="connsiteY9" fmla="*/ 776157 h 3137347"/>
              <a:gd name="connsiteX10" fmla="*/ 1614185 w 7104297"/>
              <a:gd name="connsiteY10" fmla="*/ 926671 h 3137347"/>
              <a:gd name="connsiteX11" fmla="*/ 1682037 w 7104297"/>
              <a:gd name="connsiteY11" fmla="*/ 1093909 h 3137347"/>
              <a:gd name="connsiteX12" fmla="*/ 1824886 w 7104297"/>
              <a:gd name="connsiteY12" fmla="*/ 1202614 h 3137347"/>
              <a:gd name="connsiteX13" fmla="*/ 714243 w 7104297"/>
              <a:gd name="connsiteY13" fmla="*/ 1185890 h 3137347"/>
              <a:gd name="connsiteX14" fmla="*/ 1967733 w 7104297"/>
              <a:gd name="connsiteY14" fmla="*/ 1537090 h 3137347"/>
              <a:gd name="connsiteX15" fmla="*/ 1857026 w 7104297"/>
              <a:gd name="connsiteY15" fmla="*/ 1675062 h 3137347"/>
              <a:gd name="connsiteX16" fmla="*/ 2542697 w 7104297"/>
              <a:gd name="connsiteY16" fmla="*/ 1863205 h 3137347"/>
              <a:gd name="connsiteX17" fmla="*/ 2174863 w 7104297"/>
              <a:gd name="connsiteY17" fmla="*/ 1884109 h 3137347"/>
              <a:gd name="connsiteX18" fmla="*/ 4314015 w 7104297"/>
              <a:gd name="connsiteY18" fmla="*/ 2670128 h 3137347"/>
              <a:gd name="connsiteX19" fmla="*/ 5430784 w 7104297"/>
              <a:gd name="connsiteY19" fmla="*/ 2889725 h 3137347"/>
              <a:gd name="connsiteX20" fmla="*/ 6613344 w 7104297"/>
              <a:gd name="connsiteY20" fmla="*/ 3108822 h 3137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104297" h="3137347">
                <a:moveTo>
                  <a:pt x="6772629" y="3137347"/>
                </a:moveTo>
                <a:lnTo>
                  <a:pt x="7104297" y="1081624"/>
                </a:lnTo>
                <a:lnTo>
                  <a:pt x="400225" y="0"/>
                </a:lnTo>
                <a:lnTo>
                  <a:pt x="277738" y="5048"/>
                </a:lnTo>
                <a:cubicBezTo>
                  <a:pt x="185423" y="9801"/>
                  <a:pt x="92851" y="15745"/>
                  <a:pt x="0" y="23585"/>
                </a:cubicBezTo>
                <a:cubicBezTo>
                  <a:pt x="96424" y="149013"/>
                  <a:pt x="221416" y="44490"/>
                  <a:pt x="296410" y="136472"/>
                </a:cubicBezTo>
                <a:cubicBezTo>
                  <a:pt x="224986" y="328795"/>
                  <a:pt x="253557" y="433318"/>
                  <a:pt x="396403" y="445861"/>
                </a:cubicBezTo>
                <a:cubicBezTo>
                  <a:pt x="535682" y="458403"/>
                  <a:pt x="685672" y="391507"/>
                  <a:pt x="760665" y="621461"/>
                </a:cubicBezTo>
                <a:cubicBezTo>
                  <a:pt x="782093" y="692537"/>
                  <a:pt x="914229" y="671633"/>
                  <a:pt x="996368" y="684176"/>
                </a:cubicBezTo>
                <a:cubicBezTo>
                  <a:pt x="1174926" y="713442"/>
                  <a:pt x="1364202" y="684176"/>
                  <a:pt x="1535617" y="776157"/>
                </a:cubicBezTo>
                <a:cubicBezTo>
                  <a:pt x="1603471" y="809604"/>
                  <a:pt x="1649896" y="834690"/>
                  <a:pt x="1614185" y="926671"/>
                </a:cubicBezTo>
                <a:cubicBezTo>
                  <a:pt x="1578472" y="1022833"/>
                  <a:pt x="1624898" y="1056279"/>
                  <a:pt x="1682037" y="1093909"/>
                </a:cubicBezTo>
                <a:cubicBezTo>
                  <a:pt x="1724892" y="1123175"/>
                  <a:pt x="1789173" y="1114814"/>
                  <a:pt x="1824886" y="1202614"/>
                </a:cubicBezTo>
                <a:cubicBezTo>
                  <a:pt x="1449909" y="1190070"/>
                  <a:pt x="1085647" y="1118994"/>
                  <a:pt x="714243" y="1185890"/>
                </a:cubicBezTo>
                <a:cubicBezTo>
                  <a:pt x="1121358" y="1353128"/>
                  <a:pt x="1567759" y="1344765"/>
                  <a:pt x="1967733" y="1537090"/>
                </a:cubicBezTo>
                <a:cubicBezTo>
                  <a:pt x="1953448" y="1603986"/>
                  <a:pt x="1860597" y="1574718"/>
                  <a:pt x="1857026" y="1675062"/>
                </a:cubicBezTo>
                <a:cubicBezTo>
                  <a:pt x="2067727" y="1779586"/>
                  <a:pt x="2321284" y="1708508"/>
                  <a:pt x="2542697" y="1863205"/>
                </a:cubicBezTo>
                <a:cubicBezTo>
                  <a:pt x="2414134" y="1934281"/>
                  <a:pt x="2296285" y="1817213"/>
                  <a:pt x="2174863" y="1884109"/>
                </a:cubicBezTo>
                <a:cubicBezTo>
                  <a:pt x="2214147" y="1984452"/>
                  <a:pt x="3992607" y="2603233"/>
                  <a:pt x="4314015" y="2670128"/>
                </a:cubicBezTo>
                <a:cubicBezTo>
                  <a:pt x="4559090" y="2721868"/>
                  <a:pt x="4976921" y="2803592"/>
                  <a:pt x="5430784" y="2889725"/>
                </a:cubicBezTo>
                <a:cubicBezTo>
                  <a:pt x="5827914" y="2965093"/>
                  <a:pt x="6252633" y="3043836"/>
                  <a:pt x="6613344" y="3108822"/>
                </a:cubicBezTo>
                <a:close/>
              </a:path>
            </a:pathLst>
          </a:custGeom>
          <a:solidFill>
            <a:srgbClr val="ACA26D">
              <a:alpha val="20000"/>
            </a:srgb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030D896-7384-4E39-A02B-2E8E47DCE2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774760">
            <a:off x="2873618" y="379983"/>
            <a:ext cx="6098035" cy="6098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00371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55A04F75-79E1-42E2-94A3-5B432E019B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6B6E033A-DB2E-49B8-B600-B38E0C280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5070" y="1780058"/>
            <a:ext cx="3781618" cy="2899147"/>
          </a:xfrm>
          <a:custGeom>
            <a:avLst/>
            <a:gdLst>
              <a:gd name="connsiteX0" fmla="*/ 5462602 w 5470628"/>
              <a:gd name="connsiteY0" fmla="*/ 1413608 h 3193741"/>
              <a:gd name="connsiteX1" fmla="*/ 5465724 w 5470628"/>
              <a:gd name="connsiteY1" fmla="*/ 1421881 h 3193741"/>
              <a:gd name="connsiteX2" fmla="*/ 5465025 w 5470628"/>
              <a:gd name="connsiteY2" fmla="*/ 1466556 h 3193741"/>
              <a:gd name="connsiteX3" fmla="*/ 5463208 w 5470628"/>
              <a:gd name="connsiteY3" fmla="*/ 1466226 h 3193741"/>
              <a:gd name="connsiteX4" fmla="*/ 5463242 w 5470628"/>
              <a:gd name="connsiteY4" fmla="*/ 1451866 h 3193741"/>
              <a:gd name="connsiteX5" fmla="*/ 5462894 w 5470628"/>
              <a:gd name="connsiteY5" fmla="*/ 1423194 h 3193741"/>
              <a:gd name="connsiteX6" fmla="*/ 5461417 w 5470628"/>
              <a:gd name="connsiteY6" fmla="*/ 1391849 h 3193741"/>
              <a:gd name="connsiteX7" fmla="*/ 5462246 w 5470628"/>
              <a:gd name="connsiteY7" fmla="*/ 1401944 h 3193741"/>
              <a:gd name="connsiteX8" fmla="*/ 5462602 w 5470628"/>
              <a:gd name="connsiteY8" fmla="*/ 1413608 h 3193741"/>
              <a:gd name="connsiteX9" fmla="*/ 5459078 w 5470628"/>
              <a:gd name="connsiteY9" fmla="*/ 1404268 h 3193741"/>
              <a:gd name="connsiteX10" fmla="*/ 5460137 w 5470628"/>
              <a:gd name="connsiteY10" fmla="*/ 1393780 h 3193741"/>
              <a:gd name="connsiteX11" fmla="*/ 5461417 w 5470628"/>
              <a:gd name="connsiteY11" fmla="*/ 1391849 h 3193741"/>
              <a:gd name="connsiteX12" fmla="*/ 614271 w 5470628"/>
              <a:gd name="connsiteY12" fmla="*/ 1052206 h 3193741"/>
              <a:gd name="connsiteX13" fmla="*/ 611497 w 5470628"/>
              <a:gd name="connsiteY13" fmla="*/ 1055389 h 3193741"/>
              <a:gd name="connsiteX14" fmla="*/ 630277 w 5470628"/>
              <a:gd name="connsiteY14" fmla="*/ 1065215 h 3193741"/>
              <a:gd name="connsiteX15" fmla="*/ 651856 w 5470628"/>
              <a:gd name="connsiteY15" fmla="*/ 1067584 h 3193741"/>
              <a:gd name="connsiteX16" fmla="*/ 614271 w 5470628"/>
              <a:gd name="connsiteY16" fmla="*/ 1052206 h 3193741"/>
              <a:gd name="connsiteX17" fmla="*/ 810628 w 5470628"/>
              <a:gd name="connsiteY17" fmla="*/ 695550 h 3193741"/>
              <a:gd name="connsiteX18" fmla="*/ 1033084 w 5470628"/>
              <a:gd name="connsiteY18" fmla="*/ 791270 h 3193741"/>
              <a:gd name="connsiteX19" fmla="*/ 1036153 w 5470628"/>
              <a:gd name="connsiteY19" fmla="*/ 788050 h 3193741"/>
              <a:gd name="connsiteX20" fmla="*/ 810628 w 5470628"/>
              <a:gd name="connsiteY20" fmla="*/ 695550 h 3193741"/>
              <a:gd name="connsiteX21" fmla="*/ 4850908 w 5470628"/>
              <a:gd name="connsiteY21" fmla="*/ 727 h 3193741"/>
              <a:gd name="connsiteX22" fmla="*/ 4858584 w 5470628"/>
              <a:gd name="connsiteY22" fmla="*/ 13795 h 3193741"/>
              <a:gd name="connsiteX23" fmla="*/ 4843408 w 5470628"/>
              <a:gd name="connsiteY23" fmla="*/ 37224 h 3193741"/>
              <a:gd name="connsiteX24" fmla="*/ 4871062 w 5470628"/>
              <a:gd name="connsiteY24" fmla="*/ 78954 h 3193741"/>
              <a:gd name="connsiteX25" fmla="*/ 4989038 w 5470628"/>
              <a:gd name="connsiteY25" fmla="*/ 66799 h 3193741"/>
              <a:gd name="connsiteX26" fmla="*/ 5002636 w 5470628"/>
              <a:gd name="connsiteY26" fmla="*/ 79388 h 3193741"/>
              <a:gd name="connsiteX27" fmla="*/ 5008332 w 5470628"/>
              <a:gd name="connsiteY27" fmla="*/ 140859 h 3193741"/>
              <a:gd name="connsiteX28" fmla="*/ 5014326 w 5470628"/>
              <a:gd name="connsiteY28" fmla="*/ 155555 h 3193741"/>
              <a:gd name="connsiteX29" fmla="*/ 5030704 w 5470628"/>
              <a:gd name="connsiteY29" fmla="*/ 221190 h 3193741"/>
              <a:gd name="connsiteX30" fmla="*/ 5097262 w 5470628"/>
              <a:gd name="connsiteY30" fmla="*/ 317759 h 3193741"/>
              <a:gd name="connsiteX31" fmla="*/ 5165084 w 5470628"/>
              <a:gd name="connsiteY31" fmla="*/ 373367 h 3193741"/>
              <a:gd name="connsiteX32" fmla="*/ 5174137 w 5470628"/>
              <a:gd name="connsiteY32" fmla="*/ 389353 h 3193741"/>
              <a:gd name="connsiteX33" fmla="*/ 5192507 w 5470628"/>
              <a:gd name="connsiteY33" fmla="*/ 453561 h 3193741"/>
              <a:gd name="connsiteX34" fmla="*/ 5187160 w 5470628"/>
              <a:gd name="connsiteY34" fmla="*/ 467732 h 3193741"/>
              <a:gd name="connsiteX35" fmla="*/ 5160106 w 5470628"/>
              <a:gd name="connsiteY35" fmla="*/ 486904 h 3193741"/>
              <a:gd name="connsiteX36" fmla="*/ 5138948 w 5470628"/>
              <a:gd name="connsiteY36" fmla="*/ 528614 h 3193741"/>
              <a:gd name="connsiteX37" fmla="*/ 5097016 w 5470628"/>
              <a:gd name="connsiteY37" fmla="*/ 589923 h 3193741"/>
              <a:gd name="connsiteX38" fmla="*/ 5075869 w 5470628"/>
              <a:gd name="connsiteY38" fmla="*/ 608381 h 3193741"/>
              <a:gd name="connsiteX39" fmla="*/ 5093172 w 5470628"/>
              <a:gd name="connsiteY39" fmla="*/ 618385 h 3193741"/>
              <a:gd name="connsiteX40" fmla="*/ 5153518 w 5470628"/>
              <a:gd name="connsiteY40" fmla="*/ 687474 h 3193741"/>
              <a:gd name="connsiteX41" fmla="*/ 5074984 w 5470628"/>
              <a:gd name="connsiteY41" fmla="*/ 776941 h 3193741"/>
              <a:gd name="connsiteX42" fmla="*/ 5033348 w 5470628"/>
              <a:gd name="connsiteY42" fmla="*/ 805473 h 3193741"/>
              <a:gd name="connsiteX43" fmla="*/ 5116847 w 5470628"/>
              <a:gd name="connsiteY43" fmla="*/ 803426 h 3193741"/>
              <a:gd name="connsiteX44" fmla="*/ 5147902 w 5470628"/>
              <a:gd name="connsiteY44" fmla="*/ 833118 h 3193741"/>
              <a:gd name="connsiteX45" fmla="*/ 5161665 w 5470628"/>
              <a:gd name="connsiteY45" fmla="*/ 848297 h 3193741"/>
              <a:gd name="connsiteX46" fmla="*/ 5246520 w 5470628"/>
              <a:gd name="connsiteY46" fmla="*/ 942412 h 3193741"/>
              <a:gd name="connsiteX47" fmla="*/ 5235368 w 5470628"/>
              <a:gd name="connsiteY47" fmla="*/ 972946 h 3193741"/>
              <a:gd name="connsiteX48" fmla="*/ 5113739 w 5470628"/>
              <a:gd name="connsiteY48" fmla="*/ 1128845 h 3193741"/>
              <a:gd name="connsiteX49" fmla="*/ 5255034 w 5470628"/>
              <a:gd name="connsiteY49" fmla="*/ 1151117 h 3193741"/>
              <a:gd name="connsiteX50" fmla="*/ 5267513 w 5470628"/>
              <a:gd name="connsiteY50" fmla="*/ 1216275 h 3193741"/>
              <a:gd name="connsiteX51" fmla="*/ 5343113 w 5470628"/>
              <a:gd name="connsiteY51" fmla="*/ 1281854 h 3193741"/>
              <a:gd name="connsiteX52" fmla="*/ 5452014 w 5470628"/>
              <a:gd name="connsiteY52" fmla="*/ 1385543 h 3193741"/>
              <a:gd name="connsiteX53" fmla="*/ 5459078 w 5470628"/>
              <a:gd name="connsiteY53" fmla="*/ 1404268 h 3193741"/>
              <a:gd name="connsiteX54" fmla="*/ 5458838 w 5470628"/>
              <a:gd name="connsiteY54" fmla="*/ 1406644 h 3193741"/>
              <a:gd name="connsiteX55" fmla="*/ 5455752 w 5470628"/>
              <a:gd name="connsiteY55" fmla="*/ 1450751 h 3193741"/>
              <a:gd name="connsiteX56" fmla="*/ 5454594 w 5470628"/>
              <a:gd name="connsiteY56" fmla="*/ 1464662 h 3193741"/>
              <a:gd name="connsiteX57" fmla="*/ 5447215 w 5470628"/>
              <a:gd name="connsiteY57" fmla="*/ 1463321 h 3193741"/>
              <a:gd name="connsiteX58" fmla="*/ 5433934 w 5470628"/>
              <a:gd name="connsiteY58" fmla="*/ 1458428 h 3193741"/>
              <a:gd name="connsiteX59" fmla="*/ 5424276 w 5470628"/>
              <a:gd name="connsiteY59" fmla="*/ 1477014 h 3193741"/>
              <a:gd name="connsiteX60" fmla="*/ 5444628 w 5470628"/>
              <a:gd name="connsiteY60" fmla="*/ 1511562 h 3193741"/>
              <a:gd name="connsiteX61" fmla="*/ 5453752 w 5470628"/>
              <a:gd name="connsiteY61" fmla="*/ 1474786 h 3193741"/>
              <a:gd name="connsiteX62" fmla="*/ 5454594 w 5470628"/>
              <a:gd name="connsiteY62" fmla="*/ 1464662 h 3193741"/>
              <a:gd name="connsiteX63" fmla="*/ 5463208 w 5470628"/>
              <a:gd name="connsiteY63" fmla="*/ 1466226 h 3193741"/>
              <a:gd name="connsiteX64" fmla="*/ 5463164 w 5470628"/>
              <a:gd name="connsiteY64" fmla="*/ 1484226 h 3193741"/>
              <a:gd name="connsiteX65" fmla="*/ 5456160 w 5470628"/>
              <a:gd name="connsiteY65" fmla="*/ 1575885 h 3193741"/>
              <a:gd name="connsiteX66" fmla="*/ 5345636 w 5470628"/>
              <a:gd name="connsiteY66" fmla="*/ 1714543 h 3193741"/>
              <a:gd name="connsiteX67" fmla="*/ 5251319 w 5470628"/>
              <a:gd name="connsiteY67" fmla="*/ 1775792 h 3193741"/>
              <a:gd name="connsiteX68" fmla="*/ 5043512 w 5470628"/>
              <a:gd name="connsiteY68" fmla="*/ 2027305 h 3193741"/>
              <a:gd name="connsiteX69" fmla="*/ 4978144 w 5470628"/>
              <a:gd name="connsiteY69" fmla="*/ 2108535 h 3193741"/>
              <a:gd name="connsiteX70" fmla="*/ 5031476 w 5470628"/>
              <a:gd name="connsiteY70" fmla="*/ 2128173 h 3193741"/>
              <a:gd name="connsiteX71" fmla="*/ 4937389 w 5470628"/>
              <a:gd name="connsiteY71" fmla="*/ 2216441 h 3193741"/>
              <a:gd name="connsiteX72" fmla="*/ 4826122 w 5470628"/>
              <a:gd name="connsiteY72" fmla="*/ 2315331 h 3193741"/>
              <a:gd name="connsiteX73" fmla="*/ 2544647 w 5470628"/>
              <a:gd name="connsiteY73" fmla="*/ 3190975 h 3193741"/>
              <a:gd name="connsiteX74" fmla="*/ 1328257 w 5470628"/>
              <a:gd name="connsiteY74" fmla="*/ 3153006 h 3193741"/>
              <a:gd name="connsiteX75" fmla="*/ 977943 w 5470628"/>
              <a:gd name="connsiteY75" fmla="*/ 3082502 h 3193741"/>
              <a:gd name="connsiteX76" fmla="*/ 854473 w 5470628"/>
              <a:gd name="connsiteY76" fmla="*/ 2994250 h 3193741"/>
              <a:gd name="connsiteX77" fmla="*/ 811593 w 5470628"/>
              <a:gd name="connsiteY77" fmla="*/ 2970498 h 3193741"/>
              <a:gd name="connsiteX78" fmla="*/ 707024 w 5470628"/>
              <a:gd name="connsiteY78" fmla="*/ 2945439 h 3193741"/>
              <a:gd name="connsiteX79" fmla="*/ 523487 w 5470628"/>
              <a:gd name="connsiteY79" fmla="*/ 2886053 h 3193741"/>
              <a:gd name="connsiteX80" fmla="*/ 587884 w 5470628"/>
              <a:gd name="connsiteY80" fmla="*/ 2859746 h 3193741"/>
              <a:gd name="connsiteX81" fmla="*/ 779426 w 5470628"/>
              <a:gd name="connsiteY81" fmla="*/ 2885897 h 3193741"/>
              <a:gd name="connsiteX82" fmla="*/ 917288 w 5470628"/>
              <a:gd name="connsiteY82" fmla="*/ 2882248 h 3193741"/>
              <a:gd name="connsiteX83" fmla="*/ 718684 w 5470628"/>
              <a:gd name="connsiteY83" fmla="*/ 2819941 h 3193741"/>
              <a:gd name="connsiteX84" fmla="*/ 524650 w 5470628"/>
              <a:gd name="connsiteY84" fmla="*/ 2731220 h 3193741"/>
              <a:gd name="connsiteX85" fmla="*/ 670138 w 5470628"/>
              <a:gd name="connsiteY85" fmla="*/ 2735189 h 3193741"/>
              <a:gd name="connsiteX86" fmla="*/ 675382 w 5470628"/>
              <a:gd name="connsiteY86" fmla="*/ 2719369 h 3193741"/>
              <a:gd name="connsiteX87" fmla="*/ 542021 w 5470628"/>
              <a:gd name="connsiteY87" fmla="*/ 2601946 h 3193741"/>
              <a:gd name="connsiteX88" fmla="*/ 476895 w 5470628"/>
              <a:gd name="connsiteY88" fmla="*/ 2555976 h 3193741"/>
              <a:gd name="connsiteX89" fmla="*/ 188751 w 5470628"/>
              <a:gd name="connsiteY89" fmla="*/ 2428830 h 3193741"/>
              <a:gd name="connsiteX90" fmla="*/ 456762 w 5470628"/>
              <a:gd name="connsiteY90" fmla="*/ 2468731 h 3193741"/>
              <a:gd name="connsiteX91" fmla="*/ 174514 w 5470628"/>
              <a:gd name="connsiteY91" fmla="*/ 2345378 h 3193741"/>
              <a:gd name="connsiteX92" fmla="*/ 38827 w 5470628"/>
              <a:gd name="connsiteY92" fmla="*/ 2303685 h 3193741"/>
              <a:gd name="connsiteX93" fmla="*/ 3281 w 5470628"/>
              <a:gd name="connsiteY93" fmla="*/ 2273587 h 3193741"/>
              <a:gd name="connsiteX94" fmla="*/ 61590 w 5470628"/>
              <a:gd name="connsiteY94" fmla="*/ 2259170 h 3193741"/>
              <a:gd name="connsiteX95" fmla="*/ 242291 w 5470628"/>
              <a:gd name="connsiteY95" fmla="*/ 2250569 h 3193741"/>
              <a:gd name="connsiteX96" fmla="*/ 13205 w 5470628"/>
              <a:gd name="connsiteY96" fmla="*/ 2172263 h 3193741"/>
              <a:gd name="connsiteX97" fmla="*/ 180810 w 5470628"/>
              <a:gd name="connsiteY97" fmla="*/ 2168333 h 3193741"/>
              <a:gd name="connsiteX98" fmla="*/ 226020 w 5470628"/>
              <a:gd name="connsiteY98" fmla="*/ 2121100 h 3193741"/>
              <a:gd name="connsiteX99" fmla="*/ 299145 w 5470628"/>
              <a:gd name="connsiteY99" fmla="*/ 2044862 h 3193741"/>
              <a:gd name="connsiteX100" fmla="*/ 350236 w 5470628"/>
              <a:gd name="connsiteY100" fmla="*/ 2001187 h 3193741"/>
              <a:gd name="connsiteX101" fmla="*/ 365223 w 5470628"/>
              <a:gd name="connsiteY101" fmla="*/ 1881218 h 3193741"/>
              <a:gd name="connsiteX102" fmla="*/ 310707 w 5470628"/>
              <a:gd name="connsiteY102" fmla="*/ 1758752 h 3193741"/>
              <a:gd name="connsiteX103" fmla="*/ 181659 w 5470628"/>
              <a:gd name="connsiteY103" fmla="*/ 1709137 h 3193741"/>
              <a:gd name="connsiteX104" fmla="*/ 213063 w 5470628"/>
              <a:gd name="connsiteY104" fmla="*/ 1632021 h 3193741"/>
              <a:gd name="connsiteX105" fmla="*/ 481390 w 5470628"/>
              <a:gd name="connsiteY105" fmla="*/ 1644125 h 3193741"/>
              <a:gd name="connsiteX106" fmla="*/ 68930 w 5470628"/>
              <a:gd name="connsiteY106" fmla="*/ 1457537 h 3193741"/>
              <a:gd name="connsiteX107" fmla="*/ 135138 w 5470628"/>
              <a:gd name="connsiteY107" fmla="*/ 1440976 h 3193741"/>
              <a:gd name="connsiteX108" fmla="*/ 131611 w 5470628"/>
              <a:gd name="connsiteY108" fmla="*/ 1427642 h 3193741"/>
              <a:gd name="connsiteX109" fmla="*/ 130443 w 5470628"/>
              <a:gd name="connsiteY109" fmla="*/ 1343795 h 3193741"/>
              <a:gd name="connsiteX110" fmla="*/ 138930 w 5470628"/>
              <a:gd name="connsiteY110" fmla="*/ 1304094 h 3193741"/>
              <a:gd name="connsiteX111" fmla="*/ 118409 w 5470628"/>
              <a:gd name="connsiteY111" fmla="*/ 1262212 h 3193741"/>
              <a:gd name="connsiteX112" fmla="*/ 421410 w 5470628"/>
              <a:gd name="connsiteY112" fmla="*/ 1304757 h 3193741"/>
              <a:gd name="connsiteX113" fmla="*/ 655702 w 5470628"/>
              <a:gd name="connsiteY113" fmla="*/ 1291801 h 3193741"/>
              <a:gd name="connsiteX114" fmla="*/ 648299 w 5470628"/>
              <a:gd name="connsiteY114" fmla="*/ 1287715 h 3193741"/>
              <a:gd name="connsiteX115" fmla="*/ 531027 w 5470628"/>
              <a:gd name="connsiteY115" fmla="*/ 1193967 h 3193741"/>
              <a:gd name="connsiteX116" fmla="*/ 526433 w 5470628"/>
              <a:gd name="connsiteY116" fmla="*/ 1191913 h 3193741"/>
              <a:gd name="connsiteX117" fmla="*/ 504666 w 5470628"/>
              <a:gd name="connsiteY117" fmla="*/ 1177230 h 3193741"/>
              <a:gd name="connsiteX118" fmla="*/ 482307 w 5470628"/>
              <a:gd name="connsiteY118" fmla="*/ 1162618 h 3193741"/>
              <a:gd name="connsiteX119" fmla="*/ 479029 w 5470628"/>
              <a:gd name="connsiteY119" fmla="*/ 1162540 h 3193741"/>
              <a:gd name="connsiteX120" fmla="*/ 447663 w 5470628"/>
              <a:gd name="connsiteY120" fmla="*/ 1132649 h 3193741"/>
              <a:gd name="connsiteX121" fmla="*/ 438547 w 5470628"/>
              <a:gd name="connsiteY121" fmla="*/ 1110977 h 3193741"/>
              <a:gd name="connsiteX122" fmla="*/ 405343 w 5470628"/>
              <a:gd name="connsiteY122" fmla="*/ 1089612 h 3193741"/>
              <a:gd name="connsiteX123" fmla="*/ 371373 w 5470628"/>
              <a:gd name="connsiteY123" fmla="*/ 1070238 h 3193741"/>
              <a:gd name="connsiteX124" fmla="*/ 290358 w 5470628"/>
              <a:gd name="connsiteY124" fmla="*/ 1059884 h 3193741"/>
              <a:gd name="connsiteX125" fmla="*/ 235140 w 5470628"/>
              <a:gd name="connsiteY125" fmla="*/ 1029322 h 3193741"/>
              <a:gd name="connsiteX126" fmla="*/ 300494 w 5470628"/>
              <a:gd name="connsiteY126" fmla="*/ 1032083 h 3193741"/>
              <a:gd name="connsiteX127" fmla="*/ 239661 w 5470628"/>
              <a:gd name="connsiteY127" fmla="*/ 997457 h 3193741"/>
              <a:gd name="connsiteX128" fmla="*/ 204788 w 5470628"/>
              <a:gd name="connsiteY128" fmla="*/ 959211 h 3193741"/>
              <a:gd name="connsiteX129" fmla="*/ 207583 w 5470628"/>
              <a:gd name="connsiteY129" fmla="*/ 947009 h 3193741"/>
              <a:gd name="connsiteX130" fmla="*/ 223061 w 5470628"/>
              <a:gd name="connsiteY130" fmla="*/ 947033 h 3193741"/>
              <a:gd name="connsiteX131" fmla="*/ 280015 w 5470628"/>
              <a:gd name="connsiteY131" fmla="*/ 972164 h 3193741"/>
              <a:gd name="connsiteX132" fmla="*/ 353948 w 5470628"/>
              <a:gd name="connsiteY132" fmla="*/ 1006865 h 3193741"/>
              <a:gd name="connsiteX133" fmla="*/ 240466 w 5470628"/>
              <a:gd name="connsiteY133" fmla="*/ 939943 h 3193741"/>
              <a:gd name="connsiteX134" fmla="*/ 158812 w 5470628"/>
              <a:gd name="connsiteY134" fmla="*/ 891467 h 3193741"/>
              <a:gd name="connsiteX135" fmla="*/ 139551 w 5470628"/>
              <a:gd name="connsiteY135" fmla="*/ 855364 h 3193741"/>
              <a:gd name="connsiteX136" fmla="*/ 145731 w 5470628"/>
              <a:gd name="connsiteY136" fmla="*/ 844888 h 3193741"/>
              <a:gd name="connsiteX137" fmla="*/ 158154 w 5470628"/>
              <a:gd name="connsiteY137" fmla="*/ 848366 h 3193741"/>
              <a:gd name="connsiteX138" fmla="*/ 169370 w 5470628"/>
              <a:gd name="connsiteY138" fmla="*/ 856260 h 3193741"/>
              <a:gd name="connsiteX139" fmla="*/ 288295 w 5470628"/>
              <a:gd name="connsiteY139" fmla="*/ 915169 h 3193741"/>
              <a:gd name="connsiteX140" fmla="*/ 462694 w 5470628"/>
              <a:gd name="connsiteY140" fmla="*/ 994643 h 3193741"/>
              <a:gd name="connsiteX141" fmla="*/ 531910 w 5470628"/>
              <a:gd name="connsiteY141" fmla="*/ 1006664 h 3193741"/>
              <a:gd name="connsiteX142" fmla="*/ 333940 w 5470628"/>
              <a:gd name="connsiteY142" fmla="*/ 893507 h 3193741"/>
              <a:gd name="connsiteX143" fmla="*/ 181443 w 5470628"/>
              <a:gd name="connsiteY143" fmla="*/ 746608 h 3193741"/>
              <a:gd name="connsiteX144" fmla="*/ 162678 w 5470628"/>
              <a:gd name="connsiteY144" fmla="*/ 737018 h 3193741"/>
              <a:gd name="connsiteX145" fmla="*/ 156307 w 5470628"/>
              <a:gd name="connsiteY145" fmla="*/ 730435 h 3193741"/>
              <a:gd name="connsiteX146" fmla="*/ 117227 w 5470628"/>
              <a:gd name="connsiteY146" fmla="*/ 677515 h 3193741"/>
              <a:gd name="connsiteX147" fmla="*/ 113655 w 5470628"/>
              <a:gd name="connsiteY147" fmla="*/ 663474 h 3193741"/>
              <a:gd name="connsiteX148" fmla="*/ 115226 w 5470628"/>
              <a:gd name="connsiteY148" fmla="*/ 636712 h 3193741"/>
              <a:gd name="connsiteX149" fmla="*/ 105067 w 5470628"/>
              <a:gd name="connsiteY149" fmla="*/ 622046 h 3193741"/>
              <a:gd name="connsiteX150" fmla="*/ 104113 w 5470628"/>
              <a:gd name="connsiteY150" fmla="*/ 611722 h 3193741"/>
              <a:gd name="connsiteX151" fmla="*/ 118895 w 5470628"/>
              <a:gd name="connsiteY151" fmla="*/ 610169 h 3193741"/>
              <a:gd name="connsiteX152" fmla="*/ 163095 w 5470628"/>
              <a:gd name="connsiteY152" fmla="*/ 640642 h 3193741"/>
              <a:gd name="connsiteX153" fmla="*/ 185766 w 5470628"/>
              <a:gd name="connsiteY153" fmla="*/ 641454 h 3193741"/>
              <a:gd name="connsiteX154" fmla="*/ 212892 w 5470628"/>
              <a:gd name="connsiteY154" fmla="*/ 637457 h 3193741"/>
              <a:gd name="connsiteX155" fmla="*/ 223932 w 5470628"/>
              <a:gd name="connsiteY155" fmla="*/ 647271 h 3193741"/>
              <a:gd name="connsiteX156" fmla="*/ 287167 w 5470628"/>
              <a:gd name="connsiteY156" fmla="*/ 691571 h 3193741"/>
              <a:gd name="connsiteX157" fmla="*/ 330380 w 5470628"/>
              <a:gd name="connsiteY157" fmla="*/ 692506 h 3193741"/>
              <a:gd name="connsiteX158" fmla="*/ 296172 w 5470628"/>
              <a:gd name="connsiteY158" fmla="*/ 688108 h 3193741"/>
              <a:gd name="connsiteX159" fmla="*/ 286974 w 5470628"/>
              <a:gd name="connsiteY159" fmla="*/ 674512 h 3193741"/>
              <a:gd name="connsiteX160" fmla="*/ 286166 w 5470628"/>
              <a:gd name="connsiteY160" fmla="*/ 661798 h 3193741"/>
              <a:gd name="connsiteX161" fmla="*/ 236268 w 5470628"/>
              <a:gd name="connsiteY161" fmla="*/ 635338 h 3193741"/>
              <a:gd name="connsiteX162" fmla="*/ 231734 w 5470628"/>
              <a:gd name="connsiteY162" fmla="*/ 634225 h 3193741"/>
              <a:gd name="connsiteX163" fmla="*/ 221253 w 5470628"/>
              <a:gd name="connsiteY163" fmla="*/ 623870 h 3193741"/>
              <a:gd name="connsiteX164" fmla="*/ 237564 w 5470628"/>
              <a:gd name="connsiteY164" fmla="*/ 613590 h 3193741"/>
              <a:gd name="connsiteX165" fmla="*/ 282259 w 5470628"/>
              <a:gd name="connsiteY165" fmla="*/ 619091 h 3193741"/>
              <a:gd name="connsiteX166" fmla="*/ 370630 w 5470628"/>
              <a:gd name="connsiteY166" fmla="*/ 665566 h 3193741"/>
              <a:gd name="connsiteX167" fmla="*/ 498017 w 5470628"/>
              <a:gd name="connsiteY167" fmla="*/ 740532 h 3193741"/>
              <a:gd name="connsiteX168" fmla="*/ 918036 w 5470628"/>
              <a:gd name="connsiteY168" fmla="*/ 924307 h 3193741"/>
              <a:gd name="connsiteX169" fmla="*/ 1079304 w 5470628"/>
              <a:gd name="connsiteY169" fmla="*/ 984494 h 3193741"/>
              <a:gd name="connsiteX170" fmla="*/ 1079935 w 5470628"/>
              <a:gd name="connsiteY170" fmla="*/ 980383 h 3193741"/>
              <a:gd name="connsiteX171" fmla="*/ 1079695 w 5470628"/>
              <a:gd name="connsiteY171" fmla="*/ 976616 h 3193741"/>
              <a:gd name="connsiteX172" fmla="*/ 966178 w 5470628"/>
              <a:gd name="connsiteY172" fmla="*/ 937219 h 3193741"/>
              <a:gd name="connsiteX173" fmla="*/ 720106 w 5470628"/>
              <a:gd name="connsiteY173" fmla="*/ 807112 h 3193741"/>
              <a:gd name="connsiteX174" fmla="*/ 698823 w 5470628"/>
              <a:gd name="connsiteY174" fmla="*/ 804708 h 3193741"/>
              <a:gd name="connsiteX175" fmla="*/ 664513 w 5470628"/>
              <a:gd name="connsiteY175" fmla="*/ 784663 h 3193741"/>
              <a:gd name="connsiteX176" fmla="*/ 660380 w 5470628"/>
              <a:gd name="connsiteY176" fmla="*/ 771165 h 3193741"/>
              <a:gd name="connsiteX177" fmla="*/ 584959 w 5470628"/>
              <a:gd name="connsiteY177" fmla="*/ 722409 h 3193741"/>
              <a:gd name="connsiteX178" fmla="*/ 435649 w 5470628"/>
              <a:gd name="connsiteY178" fmla="*/ 639659 h 3193741"/>
              <a:gd name="connsiteX179" fmla="*/ 404944 w 5470628"/>
              <a:gd name="connsiteY179" fmla="*/ 606128 h 3193741"/>
              <a:gd name="connsiteX180" fmla="*/ 408476 w 5470628"/>
              <a:gd name="connsiteY180" fmla="*/ 591466 h 3193741"/>
              <a:gd name="connsiteX181" fmla="*/ 425225 w 5470628"/>
              <a:gd name="connsiteY181" fmla="*/ 592759 h 3193741"/>
              <a:gd name="connsiteX182" fmla="*/ 487115 w 5470628"/>
              <a:gd name="connsiteY182" fmla="*/ 620614 h 3193741"/>
              <a:gd name="connsiteX183" fmla="*/ 550277 w 5470628"/>
              <a:gd name="connsiteY183" fmla="*/ 649738 h 3193741"/>
              <a:gd name="connsiteX184" fmla="*/ 544421 w 5470628"/>
              <a:gd name="connsiteY184" fmla="*/ 641907 h 3193741"/>
              <a:gd name="connsiteX185" fmla="*/ 431905 w 5470628"/>
              <a:gd name="connsiteY185" fmla="*/ 580799 h 3193741"/>
              <a:gd name="connsiteX186" fmla="*/ 351177 w 5470628"/>
              <a:gd name="connsiteY186" fmla="*/ 528177 h 3193741"/>
              <a:gd name="connsiteX187" fmla="*/ 339749 w 5470628"/>
              <a:gd name="connsiteY187" fmla="*/ 498244 h 3193741"/>
              <a:gd name="connsiteX188" fmla="*/ 346313 w 5470628"/>
              <a:gd name="connsiteY188" fmla="*/ 489145 h 3193741"/>
              <a:gd name="connsiteX189" fmla="*/ 356579 w 5470628"/>
              <a:gd name="connsiteY189" fmla="*/ 491460 h 3193741"/>
              <a:gd name="connsiteX190" fmla="*/ 371505 w 5470628"/>
              <a:gd name="connsiteY190" fmla="*/ 501516 h 3193741"/>
              <a:gd name="connsiteX191" fmla="*/ 476275 w 5470628"/>
              <a:gd name="connsiteY191" fmla="*/ 553122 h 3193741"/>
              <a:gd name="connsiteX192" fmla="*/ 649952 w 5470628"/>
              <a:gd name="connsiteY192" fmla="*/ 635294 h 3193741"/>
              <a:gd name="connsiteX193" fmla="*/ 727161 w 5470628"/>
              <a:gd name="connsiteY193" fmla="*/ 651328 h 3193741"/>
              <a:gd name="connsiteX194" fmla="*/ 722417 w 5470628"/>
              <a:gd name="connsiteY194" fmla="*/ 646921 h 3193741"/>
              <a:gd name="connsiteX195" fmla="*/ 546079 w 5470628"/>
              <a:gd name="connsiteY195" fmla="*/ 546328 h 3193741"/>
              <a:gd name="connsiteX196" fmla="*/ 378182 w 5470628"/>
              <a:gd name="connsiteY196" fmla="*/ 386585 h 3193741"/>
              <a:gd name="connsiteX197" fmla="*/ 370158 w 5470628"/>
              <a:gd name="connsiteY197" fmla="*/ 382100 h 3193741"/>
              <a:gd name="connsiteX198" fmla="*/ 357861 w 5470628"/>
              <a:gd name="connsiteY198" fmla="*/ 371252 h 3193741"/>
              <a:gd name="connsiteX199" fmla="*/ 331313 w 5470628"/>
              <a:gd name="connsiteY199" fmla="*/ 328203 h 3193741"/>
              <a:gd name="connsiteX200" fmla="*/ 319354 w 5470628"/>
              <a:gd name="connsiteY200" fmla="*/ 299282 h 3193741"/>
              <a:gd name="connsiteX201" fmla="*/ 319682 w 5470628"/>
              <a:gd name="connsiteY201" fmla="*/ 285719 h 3193741"/>
              <a:gd name="connsiteX202" fmla="*/ 306391 w 5470628"/>
              <a:gd name="connsiteY202" fmla="*/ 268585 h 3193741"/>
              <a:gd name="connsiteX203" fmla="*/ 303294 w 5470628"/>
              <a:gd name="connsiteY203" fmla="*/ 257334 h 3193741"/>
              <a:gd name="connsiteX204" fmla="*/ 319242 w 5470628"/>
              <a:gd name="connsiteY204" fmla="*/ 255403 h 3193741"/>
              <a:gd name="connsiteX205" fmla="*/ 364093 w 5470628"/>
              <a:gd name="connsiteY205" fmla="*/ 286745 h 3193741"/>
              <a:gd name="connsiteX206" fmla="*/ 385301 w 5470628"/>
              <a:gd name="connsiteY206" fmla="*/ 287973 h 3193741"/>
              <a:gd name="connsiteX207" fmla="*/ 417598 w 5470628"/>
              <a:gd name="connsiteY207" fmla="*/ 285722 h 3193741"/>
              <a:gd name="connsiteX208" fmla="*/ 440155 w 5470628"/>
              <a:gd name="connsiteY208" fmla="*/ 308139 h 3193741"/>
              <a:gd name="connsiteX209" fmla="*/ 534406 w 5470628"/>
              <a:gd name="connsiteY209" fmla="*/ 339430 h 3193741"/>
              <a:gd name="connsiteX210" fmla="*/ 495633 w 5470628"/>
              <a:gd name="connsiteY210" fmla="*/ 333450 h 3193741"/>
              <a:gd name="connsiteX211" fmla="*/ 486289 w 5470628"/>
              <a:gd name="connsiteY211" fmla="*/ 322243 h 3193741"/>
              <a:gd name="connsiteX212" fmla="*/ 484000 w 5470628"/>
              <a:gd name="connsiteY212" fmla="*/ 304964 h 3193741"/>
              <a:gd name="connsiteX213" fmla="*/ 436911 w 5470628"/>
              <a:gd name="connsiteY213" fmla="*/ 280536 h 3193741"/>
              <a:gd name="connsiteX214" fmla="*/ 426865 w 5470628"/>
              <a:gd name="connsiteY214" fmla="*/ 277007 h 3193741"/>
              <a:gd name="connsiteX215" fmla="*/ 420654 w 5470628"/>
              <a:gd name="connsiteY215" fmla="*/ 268269 h 3193741"/>
              <a:gd name="connsiteX216" fmla="*/ 432329 w 5470628"/>
              <a:gd name="connsiteY216" fmla="*/ 259975 h 3193741"/>
              <a:gd name="connsiteX217" fmla="*/ 447672 w 5470628"/>
              <a:gd name="connsiteY217" fmla="*/ 257879 h 3193741"/>
              <a:gd name="connsiteX218" fmla="*/ 502242 w 5470628"/>
              <a:gd name="connsiteY218" fmla="*/ 273572 h 3193741"/>
              <a:gd name="connsiteX219" fmla="*/ 659874 w 5470628"/>
              <a:gd name="connsiteY219" fmla="*/ 365516 h 3193741"/>
              <a:gd name="connsiteX220" fmla="*/ 829177 w 5470628"/>
              <a:gd name="connsiteY220" fmla="*/ 444421 h 3193741"/>
              <a:gd name="connsiteX221" fmla="*/ 1231903 w 5470628"/>
              <a:gd name="connsiteY221" fmla="*/ 613682 h 3193741"/>
              <a:gd name="connsiteX222" fmla="*/ 1911736 w 5470628"/>
              <a:gd name="connsiteY222" fmla="*/ 685084 h 3193741"/>
              <a:gd name="connsiteX223" fmla="*/ 2564313 w 5470628"/>
              <a:gd name="connsiteY223" fmla="*/ 632143 h 3193741"/>
              <a:gd name="connsiteX224" fmla="*/ 2657304 w 5470628"/>
              <a:gd name="connsiteY224" fmla="*/ 624913 h 3193741"/>
              <a:gd name="connsiteX225" fmla="*/ 4235818 w 5470628"/>
              <a:gd name="connsiteY225" fmla="*/ 259339 h 3193741"/>
              <a:gd name="connsiteX226" fmla="*/ 4460331 w 5470628"/>
              <a:gd name="connsiteY226" fmla="*/ 176864 h 3193741"/>
              <a:gd name="connsiteX227" fmla="*/ 4499578 w 5470628"/>
              <a:gd name="connsiteY227" fmla="*/ 186791 h 3193741"/>
              <a:gd name="connsiteX228" fmla="*/ 4514640 w 5470628"/>
              <a:gd name="connsiteY228" fmla="*/ 188841 h 3193741"/>
              <a:gd name="connsiteX229" fmla="*/ 4516523 w 5470628"/>
              <a:gd name="connsiteY229" fmla="*/ 189988 h 3193741"/>
              <a:gd name="connsiteX230" fmla="*/ 4518126 w 5470628"/>
              <a:gd name="connsiteY230" fmla="*/ 189316 h 3193741"/>
              <a:gd name="connsiteX231" fmla="*/ 4514640 w 5470628"/>
              <a:gd name="connsiteY231" fmla="*/ 188841 h 3193741"/>
              <a:gd name="connsiteX232" fmla="*/ 4511569 w 5470628"/>
              <a:gd name="connsiteY232" fmla="*/ 186970 h 3193741"/>
              <a:gd name="connsiteX233" fmla="*/ 4510888 w 5470628"/>
              <a:gd name="connsiteY233" fmla="*/ 180943 h 3193741"/>
              <a:gd name="connsiteX234" fmla="*/ 4531865 w 5470628"/>
              <a:gd name="connsiteY234" fmla="*/ 155151 h 3193741"/>
              <a:gd name="connsiteX235" fmla="*/ 4573441 w 5470628"/>
              <a:gd name="connsiteY235" fmla="*/ 139676 h 3193741"/>
              <a:gd name="connsiteX236" fmla="*/ 4594964 w 5470628"/>
              <a:gd name="connsiteY236" fmla="*/ 145847 h 3193741"/>
              <a:gd name="connsiteX237" fmla="*/ 4623059 w 5470628"/>
              <a:gd name="connsiteY237" fmla="*/ 152410 h 3193741"/>
              <a:gd name="connsiteX238" fmla="*/ 4748356 w 5470628"/>
              <a:gd name="connsiteY238" fmla="*/ 68192 h 3193741"/>
              <a:gd name="connsiteX239" fmla="*/ 4833812 w 5470628"/>
              <a:gd name="connsiteY239" fmla="*/ 8017 h 3193741"/>
              <a:gd name="connsiteX240" fmla="*/ 4850908 w 5470628"/>
              <a:gd name="connsiteY240" fmla="*/ 727 h 31937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</a:cxnLst>
            <a:rect l="l" t="t" r="r" b="b"/>
            <a:pathLst>
              <a:path w="5470628" h="3193741">
                <a:moveTo>
                  <a:pt x="5462602" y="1413608"/>
                </a:moveTo>
                <a:lnTo>
                  <a:pt x="5465724" y="1421881"/>
                </a:lnTo>
                <a:cubicBezTo>
                  <a:pt x="5472118" y="1444281"/>
                  <a:pt x="5472640" y="1461744"/>
                  <a:pt x="5465025" y="1466556"/>
                </a:cubicBezTo>
                <a:lnTo>
                  <a:pt x="5463208" y="1466226"/>
                </a:lnTo>
                <a:lnTo>
                  <a:pt x="5463242" y="1451866"/>
                </a:lnTo>
                <a:cubicBezTo>
                  <a:pt x="5463190" y="1441487"/>
                  <a:pt x="5463068" y="1431722"/>
                  <a:pt x="5462894" y="1423194"/>
                </a:cubicBezTo>
                <a:close/>
                <a:moveTo>
                  <a:pt x="5461417" y="1391849"/>
                </a:moveTo>
                <a:cubicBezTo>
                  <a:pt x="5461710" y="1392940"/>
                  <a:pt x="5461992" y="1396513"/>
                  <a:pt x="5462246" y="1401944"/>
                </a:cubicBezTo>
                <a:lnTo>
                  <a:pt x="5462602" y="1413608"/>
                </a:lnTo>
                <a:lnTo>
                  <a:pt x="5459078" y="1404268"/>
                </a:lnTo>
                <a:lnTo>
                  <a:pt x="5460137" y="1393780"/>
                </a:lnTo>
                <a:cubicBezTo>
                  <a:pt x="5460561" y="1391114"/>
                  <a:pt x="5460982" y="1390270"/>
                  <a:pt x="5461417" y="1391849"/>
                </a:cubicBezTo>
                <a:close/>
                <a:moveTo>
                  <a:pt x="614271" y="1052206"/>
                </a:moveTo>
                <a:cubicBezTo>
                  <a:pt x="613444" y="1053256"/>
                  <a:pt x="612323" y="1054339"/>
                  <a:pt x="611497" y="1055389"/>
                </a:cubicBezTo>
                <a:cubicBezTo>
                  <a:pt x="617673" y="1058912"/>
                  <a:pt x="624115" y="1061928"/>
                  <a:pt x="630277" y="1065215"/>
                </a:cubicBezTo>
                <a:cubicBezTo>
                  <a:pt x="637469" y="1066004"/>
                  <a:pt x="644958" y="1066759"/>
                  <a:pt x="651856" y="1067584"/>
                </a:cubicBezTo>
                <a:cubicBezTo>
                  <a:pt x="639327" y="1062458"/>
                  <a:pt x="626799" y="1057332"/>
                  <a:pt x="614271" y="1052206"/>
                </a:cubicBezTo>
                <a:close/>
                <a:moveTo>
                  <a:pt x="810628" y="695550"/>
                </a:moveTo>
                <a:cubicBezTo>
                  <a:pt x="873537" y="739416"/>
                  <a:pt x="951215" y="767494"/>
                  <a:pt x="1033084" y="791270"/>
                </a:cubicBezTo>
                <a:cubicBezTo>
                  <a:pt x="1034205" y="790184"/>
                  <a:pt x="1035031" y="789136"/>
                  <a:pt x="1036153" y="788050"/>
                </a:cubicBezTo>
                <a:cubicBezTo>
                  <a:pt x="960983" y="757296"/>
                  <a:pt x="885798" y="726306"/>
                  <a:pt x="810628" y="695550"/>
                </a:cubicBezTo>
                <a:close/>
                <a:moveTo>
                  <a:pt x="4850908" y="727"/>
                </a:moveTo>
                <a:cubicBezTo>
                  <a:pt x="4858191" y="2929"/>
                  <a:pt x="4860543" y="7152"/>
                  <a:pt x="4858584" y="13795"/>
                </a:cubicBezTo>
                <a:cubicBezTo>
                  <a:pt x="4855845" y="22194"/>
                  <a:pt x="4850092" y="30008"/>
                  <a:pt x="4843408" y="37224"/>
                </a:cubicBezTo>
                <a:cubicBezTo>
                  <a:pt x="4812232" y="71132"/>
                  <a:pt x="4827067" y="79774"/>
                  <a:pt x="4871062" y="78954"/>
                </a:cubicBezTo>
                <a:cubicBezTo>
                  <a:pt x="4910302" y="78234"/>
                  <a:pt x="4949507" y="72299"/>
                  <a:pt x="4989038" y="66799"/>
                </a:cubicBezTo>
                <a:cubicBezTo>
                  <a:pt x="5008500" y="63967"/>
                  <a:pt x="5009491" y="65509"/>
                  <a:pt x="5002636" y="79388"/>
                </a:cubicBezTo>
                <a:cubicBezTo>
                  <a:pt x="4991594" y="102315"/>
                  <a:pt x="4990844" y="123285"/>
                  <a:pt x="5008332" y="140859"/>
                </a:cubicBezTo>
                <a:cubicBezTo>
                  <a:pt x="5012456" y="144868"/>
                  <a:pt x="5015428" y="149491"/>
                  <a:pt x="5014326" y="155555"/>
                </a:cubicBezTo>
                <a:cubicBezTo>
                  <a:pt x="5009356" y="180357"/>
                  <a:pt x="5019874" y="200674"/>
                  <a:pt x="5030704" y="221190"/>
                </a:cubicBezTo>
                <a:cubicBezTo>
                  <a:pt x="5048958" y="255517"/>
                  <a:pt x="5072099" y="287116"/>
                  <a:pt x="5097262" y="317759"/>
                </a:cubicBezTo>
                <a:cubicBezTo>
                  <a:pt x="5115004" y="339336"/>
                  <a:pt x="5126222" y="365974"/>
                  <a:pt x="5165084" y="373367"/>
                </a:cubicBezTo>
                <a:cubicBezTo>
                  <a:pt x="5174420" y="375083"/>
                  <a:pt x="5177498" y="381353"/>
                  <a:pt x="5174137" y="389353"/>
                </a:cubicBezTo>
                <a:cubicBezTo>
                  <a:pt x="5163026" y="415847"/>
                  <a:pt x="5172067" y="436343"/>
                  <a:pt x="5192507" y="453561"/>
                </a:cubicBezTo>
                <a:cubicBezTo>
                  <a:pt x="5199734" y="459565"/>
                  <a:pt x="5197020" y="463690"/>
                  <a:pt x="5187160" y="467732"/>
                </a:cubicBezTo>
                <a:cubicBezTo>
                  <a:pt x="5175836" y="472188"/>
                  <a:pt x="5167025" y="478711"/>
                  <a:pt x="5160106" y="486904"/>
                </a:cubicBezTo>
                <a:cubicBezTo>
                  <a:pt x="5148744" y="500143"/>
                  <a:pt x="5143396" y="514315"/>
                  <a:pt x="5138948" y="528614"/>
                </a:cubicBezTo>
                <a:cubicBezTo>
                  <a:pt x="5132042" y="551041"/>
                  <a:pt x="5123894" y="572670"/>
                  <a:pt x="5097016" y="589923"/>
                </a:cubicBezTo>
                <a:cubicBezTo>
                  <a:pt x="5089016" y="595163"/>
                  <a:pt x="5082598" y="601872"/>
                  <a:pt x="5075869" y="608381"/>
                </a:cubicBezTo>
                <a:cubicBezTo>
                  <a:pt x="5078016" y="614052"/>
                  <a:pt x="5083322" y="617918"/>
                  <a:pt x="5093172" y="618385"/>
                </a:cubicBezTo>
                <a:cubicBezTo>
                  <a:pt x="5155867" y="621469"/>
                  <a:pt x="5153088" y="652648"/>
                  <a:pt x="5153518" y="687474"/>
                </a:cubicBezTo>
                <a:cubicBezTo>
                  <a:pt x="5154177" y="730575"/>
                  <a:pt x="5118812" y="754787"/>
                  <a:pt x="5074984" y="776941"/>
                </a:cubicBezTo>
                <a:cubicBezTo>
                  <a:pt x="5059986" y="784451"/>
                  <a:pt x="5038116" y="786863"/>
                  <a:pt x="5033348" y="805473"/>
                </a:cubicBezTo>
                <a:cubicBezTo>
                  <a:pt x="5059529" y="819384"/>
                  <a:pt x="5089376" y="802009"/>
                  <a:pt x="5116847" y="803426"/>
                </a:cubicBezTo>
                <a:cubicBezTo>
                  <a:pt x="5139548" y="804709"/>
                  <a:pt x="5176330" y="798120"/>
                  <a:pt x="5147902" y="833118"/>
                </a:cubicBezTo>
                <a:cubicBezTo>
                  <a:pt x="5139626" y="843373"/>
                  <a:pt x="5150382" y="848714"/>
                  <a:pt x="5161665" y="848297"/>
                </a:cubicBezTo>
                <a:cubicBezTo>
                  <a:pt x="5253064" y="844106"/>
                  <a:pt x="5215170" y="912756"/>
                  <a:pt x="5246520" y="942412"/>
                </a:cubicBezTo>
                <a:cubicBezTo>
                  <a:pt x="5255359" y="950358"/>
                  <a:pt x="5247812" y="967405"/>
                  <a:pt x="5235368" y="972946"/>
                </a:cubicBezTo>
                <a:cubicBezTo>
                  <a:pt x="5156387" y="1008610"/>
                  <a:pt x="5149354" y="1071149"/>
                  <a:pt x="5113739" y="1128845"/>
                </a:cubicBezTo>
                <a:cubicBezTo>
                  <a:pt x="5157305" y="1144685"/>
                  <a:pt x="5208388" y="1143005"/>
                  <a:pt x="5255034" y="1151117"/>
                </a:cubicBezTo>
                <a:cubicBezTo>
                  <a:pt x="5303482" y="1159484"/>
                  <a:pt x="5304156" y="1170079"/>
                  <a:pt x="5267513" y="1216275"/>
                </a:cubicBezTo>
                <a:cubicBezTo>
                  <a:pt x="5370269" y="1212844"/>
                  <a:pt x="5370269" y="1212844"/>
                  <a:pt x="5343113" y="1281854"/>
                </a:cubicBezTo>
                <a:cubicBezTo>
                  <a:pt x="5386272" y="1279593"/>
                  <a:pt x="5428618" y="1334726"/>
                  <a:pt x="5452014" y="1385543"/>
                </a:cubicBezTo>
                <a:lnTo>
                  <a:pt x="5459078" y="1404268"/>
                </a:lnTo>
                <a:lnTo>
                  <a:pt x="5458838" y="1406644"/>
                </a:lnTo>
                <a:cubicBezTo>
                  <a:pt x="5457942" y="1418063"/>
                  <a:pt x="5456960" y="1434367"/>
                  <a:pt x="5455752" y="1450751"/>
                </a:cubicBezTo>
                <a:lnTo>
                  <a:pt x="5454594" y="1464662"/>
                </a:lnTo>
                <a:lnTo>
                  <a:pt x="5447215" y="1463321"/>
                </a:lnTo>
                <a:cubicBezTo>
                  <a:pt x="5441256" y="1459714"/>
                  <a:pt x="5437002" y="1458345"/>
                  <a:pt x="5433934" y="1458428"/>
                </a:cubicBezTo>
                <a:cubicBezTo>
                  <a:pt x="5424728" y="1458676"/>
                  <a:pt x="5426188" y="1471978"/>
                  <a:pt x="5424276" y="1477014"/>
                </a:cubicBezTo>
                <a:cubicBezTo>
                  <a:pt x="5417851" y="1492977"/>
                  <a:pt x="5433852" y="1501241"/>
                  <a:pt x="5444628" y="1511562"/>
                </a:cubicBezTo>
                <a:cubicBezTo>
                  <a:pt x="5448663" y="1515344"/>
                  <a:pt x="5451544" y="1497678"/>
                  <a:pt x="5453752" y="1474786"/>
                </a:cubicBezTo>
                <a:lnTo>
                  <a:pt x="5454594" y="1464662"/>
                </a:lnTo>
                <a:lnTo>
                  <a:pt x="5463208" y="1466226"/>
                </a:lnTo>
                <a:lnTo>
                  <a:pt x="5463164" y="1484226"/>
                </a:lnTo>
                <a:cubicBezTo>
                  <a:pt x="5462722" y="1528173"/>
                  <a:pt x="5460824" y="1571999"/>
                  <a:pt x="5456160" y="1575885"/>
                </a:cubicBezTo>
                <a:cubicBezTo>
                  <a:pt x="5406708" y="1617226"/>
                  <a:pt x="5442751" y="1692579"/>
                  <a:pt x="5345636" y="1714543"/>
                </a:cubicBezTo>
                <a:cubicBezTo>
                  <a:pt x="5301930" y="1724583"/>
                  <a:pt x="5282493" y="1755882"/>
                  <a:pt x="5251319" y="1775792"/>
                </a:cubicBezTo>
                <a:cubicBezTo>
                  <a:pt x="5142610" y="1844714"/>
                  <a:pt x="5072132" y="1925140"/>
                  <a:pt x="5043512" y="2027305"/>
                </a:cubicBezTo>
                <a:cubicBezTo>
                  <a:pt x="5035488" y="2055562"/>
                  <a:pt x="5000258" y="2081893"/>
                  <a:pt x="4978144" y="2108535"/>
                </a:cubicBezTo>
                <a:cubicBezTo>
                  <a:pt x="4990785" y="2124798"/>
                  <a:pt x="5050411" y="2079615"/>
                  <a:pt x="5031476" y="2128173"/>
                </a:cubicBezTo>
                <a:cubicBezTo>
                  <a:pt x="5017138" y="2164787"/>
                  <a:pt x="4975973" y="2191363"/>
                  <a:pt x="4937389" y="2216441"/>
                </a:cubicBezTo>
                <a:cubicBezTo>
                  <a:pt x="4893079" y="2245058"/>
                  <a:pt x="4843760" y="2269776"/>
                  <a:pt x="4826122" y="2315331"/>
                </a:cubicBezTo>
                <a:cubicBezTo>
                  <a:pt x="4822276" y="2325050"/>
                  <a:pt x="3896510" y="3112888"/>
                  <a:pt x="2544647" y="3190975"/>
                </a:cubicBezTo>
                <a:cubicBezTo>
                  <a:pt x="2323734" y="3203734"/>
                  <a:pt x="1445947" y="3169121"/>
                  <a:pt x="1328257" y="3153006"/>
                </a:cubicBezTo>
                <a:cubicBezTo>
                  <a:pt x="1207258" y="3136344"/>
                  <a:pt x="1101756" y="3091943"/>
                  <a:pt x="977943" y="3082502"/>
                </a:cubicBezTo>
                <a:cubicBezTo>
                  <a:pt x="912454" y="3077622"/>
                  <a:pt x="848655" y="3061861"/>
                  <a:pt x="854473" y="2994250"/>
                </a:cubicBezTo>
                <a:cubicBezTo>
                  <a:pt x="856228" y="2975057"/>
                  <a:pt x="838125" y="2961827"/>
                  <a:pt x="811593" y="2970498"/>
                </a:cubicBezTo>
                <a:cubicBezTo>
                  <a:pt x="761454" y="2987010"/>
                  <a:pt x="736680" y="2962489"/>
                  <a:pt x="707024" y="2945439"/>
                </a:cubicBezTo>
                <a:cubicBezTo>
                  <a:pt x="654509" y="2915262"/>
                  <a:pt x="603913" y="2882480"/>
                  <a:pt x="523487" y="2886053"/>
                </a:cubicBezTo>
                <a:cubicBezTo>
                  <a:pt x="537017" y="2855468"/>
                  <a:pt x="563587" y="2856758"/>
                  <a:pt x="587884" y="2859746"/>
                </a:cubicBezTo>
                <a:cubicBezTo>
                  <a:pt x="652090" y="2867866"/>
                  <a:pt x="715235" y="2878012"/>
                  <a:pt x="779426" y="2885897"/>
                </a:cubicBezTo>
                <a:cubicBezTo>
                  <a:pt x="821123" y="2891048"/>
                  <a:pt x="863074" y="2900202"/>
                  <a:pt x="917288" y="2882248"/>
                </a:cubicBezTo>
                <a:cubicBezTo>
                  <a:pt x="866364" y="2830288"/>
                  <a:pt x="785092" y="2829930"/>
                  <a:pt x="718684" y="2819941"/>
                </a:cubicBezTo>
                <a:cubicBezTo>
                  <a:pt x="635747" y="2807447"/>
                  <a:pt x="584925" y="2771133"/>
                  <a:pt x="524650" y="2731220"/>
                </a:cubicBezTo>
                <a:cubicBezTo>
                  <a:pt x="584180" y="2712621"/>
                  <a:pt x="623299" y="2742760"/>
                  <a:pt x="670138" y="2735189"/>
                </a:cubicBezTo>
                <a:cubicBezTo>
                  <a:pt x="672406" y="2728745"/>
                  <a:pt x="675988" y="2719532"/>
                  <a:pt x="675382" y="2719369"/>
                </a:cubicBezTo>
                <a:cubicBezTo>
                  <a:pt x="596666" y="2703042"/>
                  <a:pt x="557844" y="2658869"/>
                  <a:pt x="542021" y="2601946"/>
                </a:cubicBezTo>
                <a:cubicBezTo>
                  <a:pt x="533902" y="2572560"/>
                  <a:pt x="505246" y="2566541"/>
                  <a:pt x="476895" y="2555976"/>
                </a:cubicBezTo>
                <a:cubicBezTo>
                  <a:pt x="377189" y="2518466"/>
                  <a:pt x="272496" y="2486779"/>
                  <a:pt x="188751" y="2428830"/>
                </a:cubicBezTo>
                <a:cubicBezTo>
                  <a:pt x="280875" y="2426687"/>
                  <a:pt x="357216" y="2461808"/>
                  <a:pt x="456762" y="2468731"/>
                </a:cubicBezTo>
                <a:cubicBezTo>
                  <a:pt x="373794" y="2404281"/>
                  <a:pt x="269816" y="2379152"/>
                  <a:pt x="174514" y="2345378"/>
                </a:cubicBezTo>
                <a:cubicBezTo>
                  <a:pt x="130977" y="2330009"/>
                  <a:pt x="90329" y="2308598"/>
                  <a:pt x="38827" y="2303685"/>
                </a:cubicBezTo>
                <a:cubicBezTo>
                  <a:pt x="20556" y="2301864"/>
                  <a:pt x="-10092" y="2297272"/>
                  <a:pt x="3281" y="2273587"/>
                </a:cubicBezTo>
                <a:cubicBezTo>
                  <a:pt x="14533" y="2253956"/>
                  <a:pt x="39095" y="2256437"/>
                  <a:pt x="61590" y="2259170"/>
                </a:cubicBezTo>
                <a:cubicBezTo>
                  <a:pt x="115591" y="2265916"/>
                  <a:pt x="170539" y="2259497"/>
                  <a:pt x="242291" y="2250569"/>
                </a:cubicBezTo>
                <a:cubicBezTo>
                  <a:pt x="178223" y="2197829"/>
                  <a:pt x="68904" y="2229102"/>
                  <a:pt x="13205" y="2172263"/>
                </a:cubicBezTo>
                <a:cubicBezTo>
                  <a:pt x="77196" y="2153598"/>
                  <a:pt x="128251" y="2170191"/>
                  <a:pt x="180810" y="2168333"/>
                </a:cubicBezTo>
                <a:cubicBezTo>
                  <a:pt x="228319" y="2166612"/>
                  <a:pt x="239444" y="2154350"/>
                  <a:pt x="226020" y="2121100"/>
                </a:cubicBezTo>
                <a:cubicBezTo>
                  <a:pt x="205165" y="2069293"/>
                  <a:pt x="229388" y="2038364"/>
                  <a:pt x="299145" y="2044862"/>
                </a:cubicBezTo>
                <a:cubicBezTo>
                  <a:pt x="363822" y="2051027"/>
                  <a:pt x="369032" y="2029991"/>
                  <a:pt x="350236" y="2001187"/>
                </a:cubicBezTo>
                <a:cubicBezTo>
                  <a:pt x="322862" y="1959187"/>
                  <a:pt x="348423" y="1921214"/>
                  <a:pt x="365223" y="1881218"/>
                </a:cubicBezTo>
                <a:cubicBezTo>
                  <a:pt x="390527" y="1820499"/>
                  <a:pt x="376326" y="1793748"/>
                  <a:pt x="310707" y="1758752"/>
                </a:cubicBezTo>
                <a:cubicBezTo>
                  <a:pt x="273754" y="1739265"/>
                  <a:pt x="234367" y="1723631"/>
                  <a:pt x="181659" y="1709137"/>
                </a:cubicBezTo>
                <a:cubicBezTo>
                  <a:pt x="299387" y="1683727"/>
                  <a:pt x="172918" y="1660608"/>
                  <a:pt x="213063" y="1632021"/>
                </a:cubicBezTo>
                <a:cubicBezTo>
                  <a:pt x="296030" y="1612244"/>
                  <a:pt x="369047" y="1679323"/>
                  <a:pt x="481390" y="1644125"/>
                </a:cubicBezTo>
                <a:cubicBezTo>
                  <a:pt x="336659" y="1595935"/>
                  <a:pt x="176348" y="1532074"/>
                  <a:pt x="68930" y="1457537"/>
                </a:cubicBezTo>
                <a:cubicBezTo>
                  <a:pt x="91299" y="1434897"/>
                  <a:pt x="115799" y="1450436"/>
                  <a:pt x="135138" y="1440976"/>
                </a:cubicBezTo>
                <a:cubicBezTo>
                  <a:pt x="133952" y="1436374"/>
                  <a:pt x="135290" y="1429332"/>
                  <a:pt x="131611" y="1427642"/>
                </a:cubicBezTo>
                <a:cubicBezTo>
                  <a:pt x="52402" y="1389548"/>
                  <a:pt x="51441" y="1388478"/>
                  <a:pt x="130443" y="1343795"/>
                </a:cubicBezTo>
                <a:cubicBezTo>
                  <a:pt x="158017" y="1328118"/>
                  <a:pt x="154966" y="1317573"/>
                  <a:pt x="138930" y="1304094"/>
                </a:cubicBezTo>
                <a:cubicBezTo>
                  <a:pt x="127608" y="1294551"/>
                  <a:pt x="113720" y="1286742"/>
                  <a:pt x="118409" y="1262212"/>
                </a:cubicBezTo>
                <a:cubicBezTo>
                  <a:pt x="164937" y="1287183"/>
                  <a:pt x="383505" y="1312432"/>
                  <a:pt x="421410" y="1304757"/>
                </a:cubicBezTo>
                <a:cubicBezTo>
                  <a:pt x="464009" y="1296037"/>
                  <a:pt x="610877" y="1288926"/>
                  <a:pt x="655702" y="1291801"/>
                </a:cubicBezTo>
                <a:cubicBezTo>
                  <a:pt x="653235" y="1290438"/>
                  <a:pt x="650767" y="1289077"/>
                  <a:pt x="648299" y="1287715"/>
                </a:cubicBezTo>
                <a:cubicBezTo>
                  <a:pt x="603999" y="1260339"/>
                  <a:pt x="559107" y="1233035"/>
                  <a:pt x="531027" y="1193967"/>
                </a:cubicBezTo>
                <a:cubicBezTo>
                  <a:pt x="529741" y="1192462"/>
                  <a:pt x="529061" y="1191120"/>
                  <a:pt x="526433" y="1191913"/>
                </a:cubicBezTo>
                <a:cubicBezTo>
                  <a:pt x="503415" y="1199684"/>
                  <a:pt x="505590" y="1187083"/>
                  <a:pt x="504666" y="1177230"/>
                </a:cubicBezTo>
                <a:cubicBezTo>
                  <a:pt x="503726" y="1167141"/>
                  <a:pt x="499378" y="1159602"/>
                  <a:pt x="482307" y="1162618"/>
                </a:cubicBezTo>
                <a:cubicBezTo>
                  <a:pt x="481421" y="1162726"/>
                  <a:pt x="480226" y="1162633"/>
                  <a:pt x="479029" y="1162540"/>
                </a:cubicBezTo>
                <a:cubicBezTo>
                  <a:pt x="470949" y="1161859"/>
                  <a:pt x="444139" y="1138059"/>
                  <a:pt x="447663" y="1132649"/>
                </a:cubicBezTo>
                <a:cubicBezTo>
                  <a:pt x="455539" y="1120781"/>
                  <a:pt x="446335" y="1116439"/>
                  <a:pt x="438547" y="1110977"/>
                </a:cubicBezTo>
                <a:cubicBezTo>
                  <a:pt x="427656" y="1103517"/>
                  <a:pt x="416795" y="1096529"/>
                  <a:pt x="405343" y="1089612"/>
                </a:cubicBezTo>
                <a:cubicBezTo>
                  <a:pt x="394202" y="1082895"/>
                  <a:pt x="382794" y="1076684"/>
                  <a:pt x="371373" y="1070238"/>
                </a:cubicBezTo>
                <a:cubicBezTo>
                  <a:pt x="344889" y="1065616"/>
                  <a:pt x="318169" y="1061972"/>
                  <a:pt x="290358" y="1059884"/>
                </a:cubicBezTo>
                <a:cubicBezTo>
                  <a:pt x="269709" y="1058114"/>
                  <a:pt x="246624" y="1055453"/>
                  <a:pt x="235140" y="1029322"/>
                </a:cubicBezTo>
                <a:cubicBezTo>
                  <a:pt x="256895" y="1029771"/>
                  <a:pt x="278695" y="1030927"/>
                  <a:pt x="300494" y="1032083"/>
                </a:cubicBezTo>
                <a:cubicBezTo>
                  <a:pt x="279542" y="1020860"/>
                  <a:pt x="259181" y="1009565"/>
                  <a:pt x="239661" y="997457"/>
                </a:cubicBezTo>
                <a:cubicBezTo>
                  <a:pt x="223540" y="987309"/>
                  <a:pt x="210281" y="975391"/>
                  <a:pt x="204788" y="959211"/>
                </a:cubicBezTo>
                <a:cubicBezTo>
                  <a:pt x="203337" y="955117"/>
                  <a:pt x="202166" y="950750"/>
                  <a:pt x="207583" y="947009"/>
                </a:cubicBezTo>
                <a:cubicBezTo>
                  <a:pt x="213561" y="942727"/>
                  <a:pt x="218466" y="944980"/>
                  <a:pt x="223061" y="947033"/>
                </a:cubicBezTo>
                <a:cubicBezTo>
                  <a:pt x="242046" y="955410"/>
                  <a:pt x="261311" y="963516"/>
                  <a:pt x="280015" y="972164"/>
                </a:cubicBezTo>
                <a:cubicBezTo>
                  <a:pt x="304852" y="983629"/>
                  <a:pt x="329408" y="995365"/>
                  <a:pt x="353948" y="1006865"/>
                </a:cubicBezTo>
                <a:cubicBezTo>
                  <a:pt x="319294" y="981405"/>
                  <a:pt x="281290" y="959435"/>
                  <a:pt x="240466" y="939943"/>
                </a:cubicBezTo>
                <a:cubicBezTo>
                  <a:pt x="210990" y="925718"/>
                  <a:pt x="181514" y="911494"/>
                  <a:pt x="158812" y="891467"/>
                </a:cubicBezTo>
                <a:cubicBezTo>
                  <a:pt x="147166" y="881489"/>
                  <a:pt x="141336" y="869384"/>
                  <a:pt x="139551" y="855364"/>
                </a:cubicBezTo>
                <a:cubicBezTo>
                  <a:pt x="139312" y="851597"/>
                  <a:pt x="139634" y="847287"/>
                  <a:pt x="145731" y="844888"/>
                </a:cubicBezTo>
                <a:cubicBezTo>
                  <a:pt x="151843" y="842724"/>
                  <a:pt x="155581" y="845356"/>
                  <a:pt x="158154" y="848366"/>
                </a:cubicBezTo>
                <a:cubicBezTo>
                  <a:pt x="161052" y="851811"/>
                  <a:pt x="164496" y="854479"/>
                  <a:pt x="169370" y="856260"/>
                </a:cubicBezTo>
                <a:cubicBezTo>
                  <a:pt x="212096" y="872913"/>
                  <a:pt x="249775" y="894448"/>
                  <a:pt x="288295" y="915169"/>
                </a:cubicBezTo>
                <a:cubicBezTo>
                  <a:pt x="343452" y="944788"/>
                  <a:pt x="397769" y="975222"/>
                  <a:pt x="462694" y="994643"/>
                </a:cubicBezTo>
                <a:cubicBezTo>
                  <a:pt x="487260" y="1001870"/>
                  <a:pt x="512622" y="1007575"/>
                  <a:pt x="531910" y="1006664"/>
                </a:cubicBezTo>
                <a:cubicBezTo>
                  <a:pt x="460990" y="972547"/>
                  <a:pt x="394087" y="936046"/>
                  <a:pt x="333940" y="893507"/>
                </a:cubicBezTo>
                <a:cubicBezTo>
                  <a:pt x="273173" y="850568"/>
                  <a:pt x="219876" y="803403"/>
                  <a:pt x="181443" y="746608"/>
                </a:cubicBezTo>
                <a:cubicBezTo>
                  <a:pt x="177494" y="740681"/>
                  <a:pt x="175038" y="734810"/>
                  <a:pt x="162678" y="737018"/>
                </a:cubicBezTo>
                <a:cubicBezTo>
                  <a:pt x="157082" y="737933"/>
                  <a:pt x="155070" y="734381"/>
                  <a:pt x="156307" y="730435"/>
                </a:cubicBezTo>
                <a:cubicBezTo>
                  <a:pt x="164051" y="702450"/>
                  <a:pt x="145532" y="687373"/>
                  <a:pt x="117227" y="677515"/>
                </a:cubicBezTo>
                <a:cubicBezTo>
                  <a:pt x="108392" y="674314"/>
                  <a:pt x="107546" y="670384"/>
                  <a:pt x="113655" y="663474"/>
                </a:cubicBezTo>
                <a:cubicBezTo>
                  <a:pt x="121976" y="653926"/>
                  <a:pt x="120506" y="644851"/>
                  <a:pt x="115226" y="636712"/>
                </a:cubicBezTo>
                <a:cubicBezTo>
                  <a:pt x="112224" y="631619"/>
                  <a:pt x="108350" y="626868"/>
                  <a:pt x="105067" y="622046"/>
                </a:cubicBezTo>
                <a:cubicBezTo>
                  <a:pt x="102790" y="619000"/>
                  <a:pt x="99022" y="615897"/>
                  <a:pt x="104113" y="611722"/>
                </a:cubicBezTo>
                <a:cubicBezTo>
                  <a:pt x="108939" y="608053"/>
                  <a:pt x="114081" y="609328"/>
                  <a:pt x="118895" y="610169"/>
                </a:cubicBezTo>
                <a:cubicBezTo>
                  <a:pt x="142040" y="613772"/>
                  <a:pt x="156094" y="624170"/>
                  <a:pt x="163095" y="640642"/>
                </a:cubicBezTo>
                <a:cubicBezTo>
                  <a:pt x="168334" y="652819"/>
                  <a:pt x="173104" y="652953"/>
                  <a:pt x="185766" y="641454"/>
                </a:cubicBezTo>
                <a:cubicBezTo>
                  <a:pt x="195327" y="632704"/>
                  <a:pt x="204232" y="632337"/>
                  <a:pt x="212892" y="637457"/>
                </a:cubicBezTo>
                <a:cubicBezTo>
                  <a:pt x="217516" y="639981"/>
                  <a:pt x="220444" y="643897"/>
                  <a:pt x="223932" y="647271"/>
                </a:cubicBezTo>
                <a:cubicBezTo>
                  <a:pt x="241420" y="664845"/>
                  <a:pt x="259762" y="681841"/>
                  <a:pt x="287167" y="691571"/>
                </a:cubicBezTo>
                <a:cubicBezTo>
                  <a:pt x="299355" y="696027"/>
                  <a:pt x="312354" y="699197"/>
                  <a:pt x="330380" y="692506"/>
                </a:cubicBezTo>
                <a:cubicBezTo>
                  <a:pt x="318517" y="688486"/>
                  <a:pt x="306954" y="689175"/>
                  <a:pt x="296172" y="688108"/>
                </a:cubicBezTo>
                <a:cubicBezTo>
                  <a:pt x="285390" y="687041"/>
                  <a:pt x="279539" y="683953"/>
                  <a:pt x="286974" y="674512"/>
                </a:cubicBezTo>
                <a:cubicBezTo>
                  <a:pt x="291105" y="669267"/>
                  <a:pt x="290555" y="665301"/>
                  <a:pt x="286166" y="661798"/>
                </a:cubicBezTo>
                <a:cubicBezTo>
                  <a:pt x="272052" y="650459"/>
                  <a:pt x="264416" y="633352"/>
                  <a:pt x="236268" y="635338"/>
                </a:cubicBezTo>
                <a:cubicBezTo>
                  <a:pt x="234792" y="635517"/>
                  <a:pt x="233255" y="634754"/>
                  <a:pt x="231734" y="634225"/>
                </a:cubicBezTo>
                <a:cubicBezTo>
                  <a:pt x="225957" y="632316"/>
                  <a:pt x="219575" y="630241"/>
                  <a:pt x="221253" y="623870"/>
                </a:cubicBezTo>
                <a:cubicBezTo>
                  <a:pt x="223227" y="617462"/>
                  <a:pt x="230816" y="615119"/>
                  <a:pt x="237564" y="613590"/>
                </a:cubicBezTo>
                <a:cubicBezTo>
                  <a:pt x="254884" y="609831"/>
                  <a:pt x="268844" y="614072"/>
                  <a:pt x="282259" y="619091"/>
                </a:cubicBezTo>
                <a:cubicBezTo>
                  <a:pt x="314893" y="631509"/>
                  <a:pt x="342201" y="649080"/>
                  <a:pt x="370630" y="665566"/>
                </a:cubicBezTo>
                <a:cubicBezTo>
                  <a:pt x="413275" y="690295"/>
                  <a:pt x="451153" y="719635"/>
                  <a:pt x="498017" y="740532"/>
                </a:cubicBezTo>
                <a:cubicBezTo>
                  <a:pt x="637369" y="802423"/>
                  <a:pt x="774774" y="866448"/>
                  <a:pt x="918036" y="924307"/>
                </a:cubicBezTo>
                <a:cubicBezTo>
                  <a:pt x="970882" y="945666"/>
                  <a:pt x="1024819" y="965469"/>
                  <a:pt x="1079304" y="984494"/>
                </a:cubicBezTo>
                <a:cubicBezTo>
                  <a:pt x="1079509" y="983045"/>
                  <a:pt x="1079744" y="982067"/>
                  <a:pt x="1079935" y="980383"/>
                </a:cubicBezTo>
                <a:cubicBezTo>
                  <a:pt x="1079860" y="979206"/>
                  <a:pt x="1079770" y="977793"/>
                  <a:pt x="1079695" y="976616"/>
                </a:cubicBezTo>
                <a:cubicBezTo>
                  <a:pt x="1041139" y="964679"/>
                  <a:pt x="1003098" y="951491"/>
                  <a:pt x="966178" y="937219"/>
                </a:cubicBezTo>
                <a:cubicBezTo>
                  <a:pt x="875541" y="901932"/>
                  <a:pt x="791930" y="860100"/>
                  <a:pt x="720106" y="807112"/>
                </a:cubicBezTo>
                <a:cubicBezTo>
                  <a:pt x="714181" y="802848"/>
                  <a:pt x="707904" y="802421"/>
                  <a:pt x="698823" y="804708"/>
                </a:cubicBezTo>
                <a:cubicBezTo>
                  <a:pt x="669544" y="812288"/>
                  <a:pt x="659939" y="806334"/>
                  <a:pt x="664513" y="784663"/>
                </a:cubicBezTo>
                <a:cubicBezTo>
                  <a:pt x="665660" y="779304"/>
                  <a:pt x="665686" y="775031"/>
                  <a:pt x="660380" y="771165"/>
                </a:cubicBezTo>
                <a:cubicBezTo>
                  <a:pt x="636661" y="753871"/>
                  <a:pt x="611807" y="737427"/>
                  <a:pt x="584959" y="722409"/>
                </a:cubicBezTo>
                <a:cubicBezTo>
                  <a:pt x="535282" y="694735"/>
                  <a:pt x="482226" y="670082"/>
                  <a:pt x="435649" y="639659"/>
                </a:cubicBezTo>
                <a:cubicBezTo>
                  <a:pt x="421965" y="630403"/>
                  <a:pt x="411440" y="619340"/>
                  <a:pt x="404944" y="606128"/>
                </a:cubicBezTo>
                <a:cubicBezTo>
                  <a:pt x="402872" y="601635"/>
                  <a:pt x="401613" y="595856"/>
                  <a:pt x="408476" y="591466"/>
                </a:cubicBezTo>
                <a:cubicBezTo>
                  <a:pt x="415044" y="587111"/>
                  <a:pt x="420320" y="590506"/>
                  <a:pt x="425225" y="592759"/>
                </a:cubicBezTo>
                <a:cubicBezTo>
                  <a:pt x="445746" y="601899"/>
                  <a:pt x="466578" y="611238"/>
                  <a:pt x="487115" y="620614"/>
                </a:cubicBezTo>
                <a:cubicBezTo>
                  <a:pt x="507947" y="629954"/>
                  <a:pt x="528514" y="639800"/>
                  <a:pt x="550277" y="649738"/>
                </a:cubicBezTo>
                <a:cubicBezTo>
                  <a:pt x="551408" y="644145"/>
                  <a:pt x="546904" y="643504"/>
                  <a:pt x="544421" y="641907"/>
                </a:cubicBezTo>
                <a:cubicBezTo>
                  <a:pt x="509355" y="619344"/>
                  <a:pt x="471190" y="599529"/>
                  <a:pt x="431905" y="580799"/>
                </a:cubicBezTo>
                <a:cubicBezTo>
                  <a:pt x="401512" y="566211"/>
                  <a:pt x="371947" y="550574"/>
                  <a:pt x="351177" y="528177"/>
                </a:cubicBezTo>
                <a:cubicBezTo>
                  <a:pt x="343180" y="519419"/>
                  <a:pt x="338696" y="509759"/>
                  <a:pt x="339749" y="498244"/>
                </a:cubicBezTo>
                <a:cubicBezTo>
                  <a:pt x="340115" y="494641"/>
                  <a:pt x="340481" y="491037"/>
                  <a:pt x="346313" y="489145"/>
                </a:cubicBezTo>
                <a:cubicBezTo>
                  <a:pt x="350979" y="487631"/>
                  <a:pt x="354067" y="489392"/>
                  <a:pt x="356579" y="491460"/>
                </a:cubicBezTo>
                <a:cubicBezTo>
                  <a:pt x="360984" y="495197"/>
                  <a:pt x="365388" y="498934"/>
                  <a:pt x="371505" y="501516"/>
                </a:cubicBezTo>
                <a:cubicBezTo>
                  <a:pt x="408203" y="517000"/>
                  <a:pt x="442659" y="534654"/>
                  <a:pt x="476275" y="553122"/>
                </a:cubicBezTo>
                <a:cubicBezTo>
                  <a:pt x="531461" y="583213"/>
                  <a:pt x="586103" y="614082"/>
                  <a:pt x="649952" y="635294"/>
                </a:cubicBezTo>
                <a:cubicBezTo>
                  <a:pt x="673972" y="643298"/>
                  <a:pt x="698805" y="650018"/>
                  <a:pt x="727161" y="651328"/>
                </a:cubicBezTo>
                <a:cubicBezTo>
                  <a:pt x="726126" y="649081"/>
                  <a:pt x="724263" y="647883"/>
                  <a:pt x="722417" y="646921"/>
                </a:cubicBezTo>
                <a:cubicBezTo>
                  <a:pt x="660627" y="615969"/>
                  <a:pt x="600830" y="583590"/>
                  <a:pt x="546079" y="546328"/>
                </a:cubicBezTo>
                <a:cubicBezTo>
                  <a:pt x="478576" y="500409"/>
                  <a:pt x="420223" y="448637"/>
                  <a:pt x="378182" y="386585"/>
                </a:cubicBezTo>
                <a:cubicBezTo>
                  <a:pt x="376229" y="383975"/>
                  <a:pt x="374884" y="381528"/>
                  <a:pt x="370158" y="382100"/>
                </a:cubicBezTo>
                <a:cubicBezTo>
                  <a:pt x="358064" y="383802"/>
                  <a:pt x="356583" y="379236"/>
                  <a:pt x="357861" y="371252"/>
                </a:cubicBezTo>
                <a:cubicBezTo>
                  <a:pt x="361373" y="351608"/>
                  <a:pt x="352380" y="336565"/>
                  <a:pt x="331313" y="328203"/>
                </a:cubicBezTo>
                <a:cubicBezTo>
                  <a:pt x="316037" y="321986"/>
                  <a:pt x="303183" y="316425"/>
                  <a:pt x="319354" y="299282"/>
                </a:cubicBezTo>
                <a:cubicBezTo>
                  <a:pt x="323265" y="295249"/>
                  <a:pt x="321459" y="290249"/>
                  <a:pt x="319682" y="285719"/>
                </a:cubicBezTo>
                <a:cubicBezTo>
                  <a:pt x="317166" y="278905"/>
                  <a:pt x="312080" y="273828"/>
                  <a:pt x="306391" y="268585"/>
                </a:cubicBezTo>
                <a:cubicBezTo>
                  <a:pt x="303227" y="265647"/>
                  <a:pt x="299399" y="261602"/>
                  <a:pt x="303294" y="257334"/>
                </a:cubicBezTo>
                <a:cubicBezTo>
                  <a:pt x="307735" y="252289"/>
                  <a:pt x="314131" y="254598"/>
                  <a:pt x="319242" y="255403"/>
                </a:cubicBezTo>
                <a:cubicBezTo>
                  <a:pt x="342683" y="258970"/>
                  <a:pt x="357062" y="269803"/>
                  <a:pt x="364093" y="286745"/>
                </a:cubicBezTo>
                <a:cubicBezTo>
                  <a:pt x="368651" y="297582"/>
                  <a:pt x="374307" y="297608"/>
                  <a:pt x="385301" y="287973"/>
                </a:cubicBezTo>
                <a:cubicBezTo>
                  <a:pt x="397712" y="277216"/>
                  <a:pt x="408079" y="276436"/>
                  <a:pt x="417598" y="285722"/>
                </a:cubicBezTo>
                <a:cubicBezTo>
                  <a:pt x="425226" y="293339"/>
                  <a:pt x="431406" y="301607"/>
                  <a:pt x="440155" y="308139"/>
                </a:cubicBezTo>
                <a:cubicBezTo>
                  <a:pt x="463623" y="326175"/>
                  <a:pt x="485720" y="346039"/>
                  <a:pt x="534406" y="339430"/>
                </a:cubicBezTo>
                <a:cubicBezTo>
                  <a:pt x="520872" y="332528"/>
                  <a:pt x="507316" y="334645"/>
                  <a:pt x="495633" y="333450"/>
                </a:cubicBezTo>
                <a:cubicBezTo>
                  <a:pt x="487244" y="332567"/>
                  <a:pt x="478750" y="330037"/>
                  <a:pt x="486289" y="322243"/>
                </a:cubicBezTo>
                <a:cubicBezTo>
                  <a:pt x="494951" y="313365"/>
                  <a:pt x="489365" y="309771"/>
                  <a:pt x="484000" y="304964"/>
                </a:cubicBezTo>
                <a:cubicBezTo>
                  <a:pt x="471673" y="293645"/>
                  <a:pt x="461604" y="280392"/>
                  <a:pt x="436911" y="280536"/>
                </a:cubicBezTo>
                <a:cubicBezTo>
                  <a:pt x="433041" y="280530"/>
                  <a:pt x="429923" y="278297"/>
                  <a:pt x="426865" y="277007"/>
                </a:cubicBezTo>
                <a:cubicBezTo>
                  <a:pt x="422581" y="275154"/>
                  <a:pt x="418872" y="272993"/>
                  <a:pt x="420654" y="268269"/>
                </a:cubicBezTo>
                <a:cubicBezTo>
                  <a:pt x="422468" y="264016"/>
                  <a:pt x="426748" y="261125"/>
                  <a:pt x="432329" y="259975"/>
                </a:cubicBezTo>
                <a:cubicBezTo>
                  <a:pt x="437320" y="258895"/>
                  <a:pt x="442621" y="258016"/>
                  <a:pt x="447672" y="257879"/>
                </a:cubicBezTo>
                <a:cubicBezTo>
                  <a:pt x="470223" y="256809"/>
                  <a:pt x="486254" y="265543"/>
                  <a:pt x="502242" y="273572"/>
                </a:cubicBezTo>
                <a:cubicBezTo>
                  <a:pt x="558179" y="301436"/>
                  <a:pt x="607891" y="334326"/>
                  <a:pt x="659874" y="365516"/>
                </a:cubicBezTo>
                <a:cubicBezTo>
                  <a:pt x="711842" y="396471"/>
                  <a:pt x="772192" y="418818"/>
                  <a:pt x="829177" y="444421"/>
                </a:cubicBezTo>
                <a:cubicBezTo>
                  <a:pt x="960626" y="503711"/>
                  <a:pt x="1092650" y="562693"/>
                  <a:pt x="1231903" y="613682"/>
                </a:cubicBezTo>
                <a:cubicBezTo>
                  <a:pt x="1368099" y="663381"/>
                  <a:pt x="1823141" y="686561"/>
                  <a:pt x="1911736" y="685084"/>
                </a:cubicBezTo>
                <a:cubicBezTo>
                  <a:pt x="2024994" y="682992"/>
                  <a:pt x="2291986" y="655399"/>
                  <a:pt x="2564313" y="632143"/>
                </a:cubicBezTo>
                <a:cubicBezTo>
                  <a:pt x="2595089" y="629364"/>
                  <a:pt x="2625288" y="626893"/>
                  <a:pt x="2657304" y="624913"/>
                </a:cubicBezTo>
                <a:cubicBezTo>
                  <a:pt x="3564401" y="568191"/>
                  <a:pt x="4203594" y="276765"/>
                  <a:pt x="4235818" y="259339"/>
                </a:cubicBezTo>
                <a:cubicBezTo>
                  <a:pt x="4287616" y="231474"/>
                  <a:pt x="4460006" y="176429"/>
                  <a:pt x="4460331" y="176864"/>
                </a:cubicBezTo>
                <a:cubicBezTo>
                  <a:pt x="4464175" y="181144"/>
                  <a:pt x="4483735" y="184529"/>
                  <a:pt x="4499578" y="186791"/>
                </a:cubicBezTo>
                <a:lnTo>
                  <a:pt x="4514640" y="188841"/>
                </a:lnTo>
                <a:lnTo>
                  <a:pt x="4516523" y="189988"/>
                </a:lnTo>
                <a:cubicBezTo>
                  <a:pt x="4522035" y="190091"/>
                  <a:pt x="4521760" y="189857"/>
                  <a:pt x="4518126" y="189316"/>
                </a:cubicBezTo>
                <a:lnTo>
                  <a:pt x="4514640" y="188841"/>
                </a:lnTo>
                <a:lnTo>
                  <a:pt x="4511569" y="186970"/>
                </a:lnTo>
                <a:cubicBezTo>
                  <a:pt x="4510788" y="185226"/>
                  <a:pt x="4510719" y="182981"/>
                  <a:pt x="4510888" y="180943"/>
                </a:cubicBezTo>
                <a:cubicBezTo>
                  <a:pt x="4511690" y="170169"/>
                  <a:pt x="4517648" y="160906"/>
                  <a:pt x="4531865" y="155151"/>
                </a:cubicBezTo>
                <a:cubicBezTo>
                  <a:pt x="4545507" y="149703"/>
                  <a:pt x="4559473" y="144689"/>
                  <a:pt x="4573441" y="139676"/>
                </a:cubicBezTo>
                <a:cubicBezTo>
                  <a:pt x="4585075" y="135420"/>
                  <a:pt x="4593048" y="134454"/>
                  <a:pt x="4594964" y="145847"/>
                </a:cubicBezTo>
                <a:cubicBezTo>
                  <a:pt x="4596879" y="157242"/>
                  <a:pt x="4613452" y="160454"/>
                  <a:pt x="4623059" y="152410"/>
                </a:cubicBezTo>
                <a:cubicBezTo>
                  <a:pt x="4660632" y="120811"/>
                  <a:pt x="4705757" y="95654"/>
                  <a:pt x="4748356" y="68192"/>
                </a:cubicBezTo>
                <a:cubicBezTo>
                  <a:pt x="4778098" y="49168"/>
                  <a:pt x="4809406" y="31378"/>
                  <a:pt x="4833812" y="8017"/>
                </a:cubicBezTo>
                <a:cubicBezTo>
                  <a:pt x="4838299" y="3678"/>
                  <a:pt x="4842399" y="-2039"/>
                  <a:pt x="4850908" y="727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8064949-5116-4B9A-A097-EC7704E15B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0941" y="2620477"/>
            <a:ext cx="3010737" cy="1497475"/>
          </a:xfrm>
        </p:spPr>
        <p:txBody>
          <a:bodyPr>
            <a:normAutofit/>
          </a:bodyPr>
          <a:lstStyle/>
          <a:p>
            <a:r>
              <a:rPr lang="en-US" sz="2800">
                <a:solidFill>
                  <a:schemeClr val="bg1"/>
                </a:solidFill>
              </a:rPr>
              <a:t>TALK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8DB9DD3-BABB-4D73-A048-CC28C4C7C05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4518503"/>
              </p:ext>
            </p:extLst>
          </p:nvPr>
        </p:nvGraphicFramePr>
        <p:xfrm>
          <a:off x="4702547" y="838199"/>
          <a:ext cx="6651253" cy="53387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395376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5A04F75-79E1-42E2-94A3-5B432E019B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6B6E033A-DB2E-49B8-B600-B38E0C280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5070" y="1780058"/>
            <a:ext cx="3781618" cy="2899147"/>
          </a:xfrm>
          <a:custGeom>
            <a:avLst/>
            <a:gdLst>
              <a:gd name="connsiteX0" fmla="*/ 5462602 w 5470628"/>
              <a:gd name="connsiteY0" fmla="*/ 1413608 h 3193741"/>
              <a:gd name="connsiteX1" fmla="*/ 5465724 w 5470628"/>
              <a:gd name="connsiteY1" fmla="*/ 1421881 h 3193741"/>
              <a:gd name="connsiteX2" fmla="*/ 5465025 w 5470628"/>
              <a:gd name="connsiteY2" fmla="*/ 1466556 h 3193741"/>
              <a:gd name="connsiteX3" fmla="*/ 5463208 w 5470628"/>
              <a:gd name="connsiteY3" fmla="*/ 1466226 h 3193741"/>
              <a:gd name="connsiteX4" fmla="*/ 5463242 w 5470628"/>
              <a:gd name="connsiteY4" fmla="*/ 1451866 h 3193741"/>
              <a:gd name="connsiteX5" fmla="*/ 5462894 w 5470628"/>
              <a:gd name="connsiteY5" fmla="*/ 1423194 h 3193741"/>
              <a:gd name="connsiteX6" fmla="*/ 5461417 w 5470628"/>
              <a:gd name="connsiteY6" fmla="*/ 1391849 h 3193741"/>
              <a:gd name="connsiteX7" fmla="*/ 5462246 w 5470628"/>
              <a:gd name="connsiteY7" fmla="*/ 1401944 h 3193741"/>
              <a:gd name="connsiteX8" fmla="*/ 5462602 w 5470628"/>
              <a:gd name="connsiteY8" fmla="*/ 1413608 h 3193741"/>
              <a:gd name="connsiteX9" fmla="*/ 5459078 w 5470628"/>
              <a:gd name="connsiteY9" fmla="*/ 1404268 h 3193741"/>
              <a:gd name="connsiteX10" fmla="*/ 5460137 w 5470628"/>
              <a:gd name="connsiteY10" fmla="*/ 1393780 h 3193741"/>
              <a:gd name="connsiteX11" fmla="*/ 5461417 w 5470628"/>
              <a:gd name="connsiteY11" fmla="*/ 1391849 h 3193741"/>
              <a:gd name="connsiteX12" fmla="*/ 614271 w 5470628"/>
              <a:gd name="connsiteY12" fmla="*/ 1052206 h 3193741"/>
              <a:gd name="connsiteX13" fmla="*/ 611497 w 5470628"/>
              <a:gd name="connsiteY13" fmla="*/ 1055389 h 3193741"/>
              <a:gd name="connsiteX14" fmla="*/ 630277 w 5470628"/>
              <a:gd name="connsiteY14" fmla="*/ 1065215 h 3193741"/>
              <a:gd name="connsiteX15" fmla="*/ 651856 w 5470628"/>
              <a:gd name="connsiteY15" fmla="*/ 1067584 h 3193741"/>
              <a:gd name="connsiteX16" fmla="*/ 614271 w 5470628"/>
              <a:gd name="connsiteY16" fmla="*/ 1052206 h 3193741"/>
              <a:gd name="connsiteX17" fmla="*/ 810628 w 5470628"/>
              <a:gd name="connsiteY17" fmla="*/ 695550 h 3193741"/>
              <a:gd name="connsiteX18" fmla="*/ 1033084 w 5470628"/>
              <a:gd name="connsiteY18" fmla="*/ 791270 h 3193741"/>
              <a:gd name="connsiteX19" fmla="*/ 1036153 w 5470628"/>
              <a:gd name="connsiteY19" fmla="*/ 788050 h 3193741"/>
              <a:gd name="connsiteX20" fmla="*/ 810628 w 5470628"/>
              <a:gd name="connsiteY20" fmla="*/ 695550 h 3193741"/>
              <a:gd name="connsiteX21" fmla="*/ 4850908 w 5470628"/>
              <a:gd name="connsiteY21" fmla="*/ 727 h 3193741"/>
              <a:gd name="connsiteX22" fmla="*/ 4858584 w 5470628"/>
              <a:gd name="connsiteY22" fmla="*/ 13795 h 3193741"/>
              <a:gd name="connsiteX23" fmla="*/ 4843408 w 5470628"/>
              <a:gd name="connsiteY23" fmla="*/ 37224 h 3193741"/>
              <a:gd name="connsiteX24" fmla="*/ 4871062 w 5470628"/>
              <a:gd name="connsiteY24" fmla="*/ 78954 h 3193741"/>
              <a:gd name="connsiteX25" fmla="*/ 4989038 w 5470628"/>
              <a:gd name="connsiteY25" fmla="*/ 66799 h 3193741"/>
              <a:gd name="connsiteX26" fmla="*/ 5002636 w 5470628"/>
              <a:gd name="connsiteY26" fmla="*/ 79388 h 3193741"/>
              <a:gd name="connsiteX27" fmla="*/ 5008332 w 5470628"/>
              <a:gd name="connsiteY27" fmla="*/ 140859 h 3193741"/>
              <a:gd name="connsiteX28" fmla="*/ 5014326 w 5470628"/>
              <a:gd name="connsiteY28" fmla="*/ 155555 h 3193741"/>
              <a:gd name="connsiteX29" fmla="*/ 5030704 w 5470628"/>
              <a:gd name="connsiteY29" fmla="*/ 221190 h 3193741"/>
              <a:gd name="connsiteX30" fmla="*/ 5097262 w 5470628"/>
              <a:gd name="connsiteY30" fmla="*/ 317759 h 3193741"/>
              <a:gd name="connsiteX31" fmla="*/ 5165084 w 5470628"/>
              <a:gd name="connsiteY31" fmla="*/ 373367 h 3193741"/>
              <a:gd name="connsiteX32" fmla="*/ 5174137 w 5470628"/>
              <a:gd name="connsiteY32" fmla="*/ 389353 h 3193741"/>
              <a:gd name="connsiteX33" fmla="*/ 5192507 w 5470628"/>
              <a:gd name="connsiteY33" fmla="*/ 453561 h 3193741"/>
              <a:gd name="connsiteX34" fmla="*/ 5187160 w 5470628"/>
              <a:gd name="connsiteY34" fmla="*/ 467732 h 3193741"/>
              <a:gd name="connsiteX35" fmla="*/ 5160106 w 5470628"/>
              <a:gd name="connsiteY35" fmla="*/ 486904 h 3193741"/>
              <a:gd name="connsiteX36" fmla="*/ 5138948 w 5470628"/>
              <a:gd name="connsiteY36" fmla="*/ 528614 h 3193741"/>
              <a:gd name="connsiteX37" fmla="*/ 5097016 w 5470628"/>
              <a:gd name="connsiteY37" fmla="*/ 589923 h 3193741"/>
              <a:gd name="connsiteX38" fmla="*/ 5075869 w 5470628"/>
              <a:gd name="connsiteY38" fmla="*/ 608381 h 3193741"/>
              <a:gd name="connsiteX39" fmla="*/ 5093172 w 5470628"/>
              <a:gd name="connsiteY39" fmla="*/ 618385 h 3193741"/>
              <a:gd name="connsiteX40" fmla="*/ 5153518 w 5470628"/>
              <a:gd name="connsiteY40" fmla="*/ 687474 h 3193741"/>
              <a:gd name="connsiteX41" fmla="*/ 5074984 w 5470628"/>
              <a:gd name="connsiteY41" fmla="*/ 776941 h 3193741"/>
              <a:gd name="connsiteX42" fmla="*/ 5033348 w 5470628"/>
              <a:gd name="connsiteY42" fmla="*/ 805473 h 3193741"/>
              <a:gd name="connsiteX43" fmla="*/ 5116847 w 5470628"/>
              <a:gd name="connsiteY43" fmla="*/ 803426 h 3193741"/>
              <a:gd name="connsiteX44" fmla="*/ 5147902 w 5470628"/>
              <a:gd name="connsiteY44" fmla="*/ 833118 h 3193741"/>
              <a:gd name="connsiteX45" fmla="*/ 5161665 w 5470628"/>
              <a:gd name="connsiteY45" fmla="*/ 848297 h 3193741"/>
              <a:gd name="connsiteX46" fmla="*/ 5246520 w 5470628"/>
              <a:gd name="connsiteY46" fmla="*/ 942412 h 3193741"/>
              <a:gd name="connsiteX47" fmla="*/ 5235368 w 5470628"/>
              <a:gd name="connsiteY47" fmla="*/ 972946 h 3193741"/>
              <a:gd name="connsiteX48" fmla="*/ 5113739 w 5470628"/>
              <a:gd name="connsiteY48" fmla="*/ 1128845 h 3193741"/>
              <a:gd name="connsiteX49" fmla="*/ 5255034 w 5470628"/>
              <a:gd name="connsiteY49" fmla="*/ 1151117 h 3193741"/>
              <a:gd name="connsiteX50" fmla="*/ 5267513 w 5470628"/>
              <a:gd name="connsiteY50" fmla="*/ 1216275 h 3193741"/>
              <a:gd name="connsiteX51" fmla="*/ 5343113 w 5470628"/>
              <a:gd name="connsiteY51" fmla="*/ 1281854 h 3193741"/>
              <a:gd name="connsiteX52" fmla="*/ 5452014 w 5470628"/>
              <a:gd name="connsiteY52" fmla="*/ 1385543 h 3193741"/>
              <a:gd name="connsiteX53" fmla="*/ 5459078 w 5470628"/>
              <a:gd name="connsiteY53" fmla="*/ 1404268 h 3193741"/>
              <a:gd name="connsiteX54" fmla="*/ 5458838 w 5470628"/>
              <a:gd name="connsiteY54" fmla="*/ 1406644 h 3193741"/>
              <a:gd name="connsiteX55" fmla="*/ 5455752 w 5470628"/>
              <a:gd name="connsiteY55" fmla="*/ 1450751 h 3193741"/>
              <a:gd name="connsiteX56" fmla="*/ 5454594 w 5470628"/>
              <a:gd name="connsiteY56" fmla="*/ 1464662 h 3193741"/>
              <a:gd name="connsiteX57" fmla="*/ 5447215 w 5470628"/>
              <a:gd name="connsiteY57" fmla="*/ 1463321 h 3193741"/>
              <a:gd name="connsiteX58" fmla="*/ 5433934 w 5470628"/>
              <a:gd name="connsiteY58" fmla="*/ 1458428 h 3193741"/>
              <a:gd name="connsiteX59" fmla="*/ 5424276 w 5470628"/>
              <a:gd name="connsiteY59" fmla="*/ 1477014 h 3193741"/>
              <a:gd name="connsiteX60" fmla="*/ 5444628 w 5470628"/>
              <a:gd name="connsiteY60" fmla="*/ 1511562 h 3193741"/>
              <a:gd name="connsiteX61" fmla="*/ 5453752 w 5470628"/>
              <a:gd name="connsiteY61" fmla="*/ 1474786 h 3193741"/>
              <a:gd name="connsiteX62" fmla="*/ 5454594 w 5470628"/>
              <a:gd name="connsiteY62" fmla="*/ 1464662 h 3193741"/>
              <a:gd name="connsiteX63" fmla="*/ 5463208 w 5470628"/>
              <a:gd name="connsiteY63" fmla="*/ 1466226 h 3193741"/>
              <a:gd name="connsiteX64" fmla="*/ 5463164 w 5470628"/>
              <a:gd name="connsiteY64" fmla="*/ 1484226 h 3193741"/>
              <a:gd name="connsiteX65" fmla="*/ 5456160 w 5470628"/>
              <a:gd name="connsiteY65" fmla="*/ 1575885 h 3193741"/>
              <a:gd name="connsiteX66" fmla="*/ 5345636 w 5470628"/>
              <a:gd name="connsiteY66" fmla="*/ 1714543 h 3193741"/>
              <a:gd name="connsiteX67" fmla="*/ 5251319 w 5470628"/>
              <a:gd name="connsiteY67" fmla="*/ 1775792 h 3193741"/>
              <a:gd name="connsiteX68" fmla="*/ 5043512 w 5470628"/>
              <a:gd name="connsiteY68" fmla="*/ 2027305 h 3193741"/>
              <a:gd name="connsiteX69" fmla="*/ 4978144 w 5470628"/>
              <a:gd name="connsiteY69" fmla="*/ 2108535 h 3193741"/>
              <a:gd name="connsiteX70" fmla="*/ 5031476 w 5470628"/>
              <a:gd name="connsiteY70" fmla="*/ 2128173 h 3193741"/>
              <a:gd name="connsiteX71" fmla="*/ 4937389 w 5470628"/>
              <a:gd name="connsiteY71" fmla="*/ 2216441 h 3193741"/>
              <a:gd name="connsiteX72" fmla="*/ 4826122 w 5470628"/>
              <a:gd name="connsiteY72" fmla="*/ 2315331 h 3193741"/>
              <a:gd name="connsiteX73" fmla="*/ 2544647 w 5470628"/>
              <a:gd name="connsiteY73" fmla="*/ 3190975 h 3193741"/>
              <a:gd name="connsiteX74" fmla="*/ 1328257 w 5470628"/>
              <a:gd name="connsiteY74" fmla="*/ 3153006 h 3193741"/>
              <a:gd name="connsiteX75" fmla="*/ 977943 w 5470628"/>
              <a:gd name="connsiteY75" fmla="*/ 3082502 h 3193741"/>
              <a:gd name="connsiteX76" fmla="*/ 854473 w 5470628"/>
              <a:gd name="connsiteY76" fmla="*/ 2994250 h 3193741"/>
              <a:gd name="connsiteX77" fmla="*/ 811593 w 5470628"/>
              <a:gd name="connsiteY77" fmla="*/ 2970498 h 3193741"/>
              <a:gd name="connsiteX78" fmla="*/ 707024 w 5470628"/>
              <a:gd name="connsiteY78" fmla="*/ 2945439 h 3193741"/>
              <a:gd name="connsiteX79" fmla="*/ 523487 w 5470628"/>
              <a:gd name="connsiteY79" fmla="*/ 2886053 h 3193741"/>
              <a:gd name="connsiteX80" fmla="*/ 587884 w 5470628"/>
              <a:gd name="connsiteY80" fmla="*/ 2859746 h 3193741"/>
              <a:gd name="connsiteX81" fmla="*/ 779426 w 5470628"/>
              <a:gd name="connsiteY81" fmla="*/ 2885897 h 3193741"/>
              <a:gd name="connsiteX82" fmla="*/ 917288 w 5470628"/>
              <a:gd name="connsiteY82" fmla="*/ 2882248 h 3193741"/>
              <a:gd name="connsiteX83" fmla="*/ 718684 w 5470628"/>
              <a:gd name="connsiteY83" fmla="*/ 2819941 h 3193741"/>
              <a:gd name="connsiteX84" fmla="*/ 524650 w 5470628"/>
              <a:gd name="connsiteY84" fmla="*/ 2731220 h 3193741"/>
              <a:gd name="connsiteX85" fmla="*/ 670138 w 5470628"/>
              <a:gd name="connsiteY85" fmla="*/ 2735189 h 3193741"/>
              <a:gd name="connsiteX86" fmla="*/ 675382 w 5470628"/>
              <a:gd name="connsiteY86" fmla="*/ 2719369 h 3193741"/>
              <a:gd name="connsiteX87" fmla="*/ 542021 w 5470628"/>
              <a:gd name="connsiteY87" fmla="*/ 2601946 h 3193741"/>
              <a:gd name="connsiteX88" fmla="*/ 476895 w 5470628"/>
              <a:gd name="connsiteY88" fmla="*/ 2555976 h 3193741"/>
              <a:gd name="connsiteX89" fmla="*/ 188751 w 5470628"/>
              <a:gd name="connsiteY89" fmla="*/ 2428830 h 3193741"/>
              <a:gd name="connsiteX90" fmla="*/ 456762 w 5470628"/>
              <a:gd name="connsiteY90" fmla="*/ 2468731 h 3193741"/>
              <a:gd name="connsiteX91" fmla="*/ 174514 w 5470628"/>
              <a:gd name="connsiteY91" fmla="*/ 2345378 h 3193741"/>
              <a:gd name="connsiteX92" fmla="*/ 38827 w 5470628"/>
              <a:gd name="connsiteY92" fmla="*/ 2303685 h 3193741"/>
              <a:gd name="connsiteX93" fmla="*/ 3281 w 5470628"/>
              <a:gd name="connsiteY93" fmla="*/ 2273587 h 3193741"/>
              <a:gd name="connsiteX94" fmla="*/ 61590 w 5470628"/>
              <a:gd name="connsiteY94" fmla="*/ 2259170 h 3193741"/>
              <a:gd name="connsiteX95" fmla="*/ 242291 w 5470628"/>
              <a:gd name="connsiteY95" fmla="*/ 2250569 h 3193741"/>
              <a:gd name="connsiteX96" fmla="*/ 13205 w 5470628"/>
              <a:gd name="connsiteY96" fmla="*/ 2172263 h 3193741"/>
              <a:gd name="connsiteX97" fmla="*/ 180810 w 5470628"/>
              <a:gd name="connsiteY97" fmla="*/ 2168333 h 3193741"/>
              <a:gd name="connsiteX98" fmla="*/ 226020 w 5470628"/>
              <a:gd name="connsiteY98" fmla="*/ 2121100 h 3193741"/>
              <a:gd name="connsiteX99" fmla="*/ 299145 w 5470628"/>
              <a:gd name="connsiteY99" fmla="*/ 2044862 h 3193741"/>
              <a:gd name="connsiteX100" fmla="*/ 350236 w 5470628"/>
              <a:gd name="connsiteY100" fmla="*/ 2001187 h 3193741"/>
              <a:gd name="connsiteX101" fmla="*/ 365223 w 5470628"/>
              <a:gd name="connsiteY101" fmla="*/ 1881218 h 3193741"/>
              <a:gd name="connsiteX102" fmla="*/ 310707 w 5470628"/>
              <a:gd name="connsiteY102" fmla="*/ 1758752 h 3193741"/>
              <a:gd name="connsiteX103" fmla="*/ 181659 w 5470628"/>
              <a:gd name="connsiteY103" fmla="*/ 1709137 h 3193741"/>
              <a:gd name="connsiteX104" fmla="*/ 213063 w 5470628"/>
              <a:gd name="connsiteY104" fmla="*/ 1632021 h 3193741"/>
              <a:gd name="connsiteX105" fmla="*/ 481390 w 5470628"/>
              <a:gd name="connsiteY105" fmla="*/ 1644125 h 3193741"/>
              <a:gd name="connsiteX106" fmla="*/ 68930 w 5470628"/>
              <a:gd name="connsiteY106" fmla="*/ 1457537 h 3193741"/>
              <a:gd name="connsiteX107" fmla="*/ 135138 w 5470628"/>
              <a:gd name="connsiteY107" fmla="*/ 1440976 h 3193741"/>
              <a:gd name="connsiteX108" fmla="*/ 131611 w 5470628"/>
              <a:gd name="connsiteY108" fmla="*/ 1427642 h 3193741"/>
              <a:gd name="connsiteX109" fmla="*/ 130443 w 5470628"/>
              <a:gd name="connsiteY109" fmla="*/ 1343795 h 3193741"/>
              <a:gd name="connsiteX110" fmla="*/ 138930 w 5470628"/>
              <a:gd name="connsiteY110" fmla="*/ 1304094 h 3193741"/>
              <a:gd name="connsiteX111" fmla="*/ 118409 w 5470628"/>
              <a:gd name="connsiteY111" fmla="*/ 1262212 h 3193741"/>
              <a:gd name="connsiteX112" fmla="*/ 421410 w 5470628"/>
              <a:gd name="connsiteY112" fmla="*/ 1304757 h 3193741"/>
              <a:gd name="connsiteX113" fmla="*/ 655702 w 5470628"/>
              <a:gd name="connsiteY113" fmla="*/ 1291801 h 3193741"/>
              <a:gd name="connsiteX114" fmla="*/ 648299 w 5470628"/>
              <a:gd name="connsiteY114" fmla="*/ 1287715 h 3193741"/>
              <a:gd name="connsiteX115" fmla="*/ 531027 w 5470628"/>
              <a:gd name="connsiteY115" fmla="*/ 1193967 h 3193741"/>
              <a:gd name="connsiteX116" fmla="*/ 526433 w 5470628"/>
              <a:gd name="connsiteY116" fmla="*/ 1191913 h 3193741"/>
              <a:gd name="connsiteX117" fmla="*/ 504666 w 5470628"/>
              <a:gd name="connsiteY117" fmla="*/ 1177230 h 3193741"/>
              <a:gd name="connsiteX118" fmla="*/ 482307 w 5470628"/>
              <a:gd name="connsiteY118" fmla="*/ 1162618 h 3193741"/>
              <a:gd name="connsiteX119" fmla="*/ 479029 w 5470628"/>
              <a:gd name="connsiteY119" fmla="*/ 1162540 h 3193741"/>
              <a:gd name="connsiteX120" fmla="*/ 447663 w 5470628"/>
              <a:gd name="connsiteY120" fmla="*/ 1132649 h 3193741"/>
              <a:gd name="connsiteX121" fmla="*/ 438547 w 5470628"/>
              <a:gd name="connsiteY121" fmla="*/ 1110977 h 3193741"/>
              <a:gd name="connsiteX122" fmla="*/ 405343 w 5470628"/>
              <a:gd name="connsiteY122" fmla="*/ 1089612 h 3193741"/>
              <a:gd name="connsiteX123" fmla="*/ 371373 w 5470628"/>
              <a:gd name="connsiteY123" fmla="*/ 1070238 h 3193741"/>
              <a:gd name="connsiteX124" fmla="*/ 290358 w 5470628"/>
              <a:gd name="connsiteY124" fmla="*/ 1059884 h 3193741"/>
              <a:gd name="connsiteX125" fmla="*/ 235140 w 5470628"/>
              <a:gd name="connsiteY125" fmla="*/ 1029322 h 3193741"/>
              <a:gd name="connsiteX126" fmla="*/ 300494 w 5470628"/>
              <a:gd name="connsiteY126" fmla="*/ 1032083 h 3193741"/>
              <a:gd name="connsiteX127" fmla="*/ 239661 w 5470628"/>
              <a:gd name="connsiteY127" fmla="*/ 997457 h 3193741"/>
              <a:gd name="connsiteX128" fmla="*/ 204788 w 5470628"/>
              <a:gd name="connsiteY128" fmla="*/ 959211 h 3193741"/>
              <a:gd name="connsiteX129" fmla="*/ 207583 w 5470628"/>
              <a:gd name="connsiteY129" fmla="*/ 947009 h 3193741"/>
              <a:gd name="connsiteX130" fmla="*/ 223061 w 5470628"/>
              <a:gd name="connsiteY130" fmla="*/ 947033 h 3193741"/>
              <a:gd name="connsiteX131" fmla="*/ 280015 w 5470628"/>
              <a:gd name="connsiteY131" fmla="*/ 972164 h 3193741"/>
              <a:gd name="connsiteX132" fmla="*/ 353948 w 5470628"/>
              <a:gd name="connsiteY132" fmla="*/ 1006865 h 3193741"/>
              <a:gd name="connsiteX133" fmla="*/ 240466 w 5470628"/>
              <a:gd name="connsiteY133" fmla="*/ 939943 h 3193741"/>
              <a:gd name="connsiteX134" fmla="*/ 158812 w 5470628"/>
              <a:gd name="connsiteY134" fmla="*/ 891467 h 3193741"/>
              <a:gd name="connsiteX135" fmla="*/ 139551 w 5470628"/>
              <a:gd name="connsiteY135" fmla="*/ 855364 h 3193741"/>
              <a:gd name="connsiteX136" fmla="*/ 145731 w 5470628"/>
              <a:gd name="connsiteY136" fmla="*/ 844888 h 3193741"/>
              <a:gd name="connsiteX137" fmla="*/ 158154 w 5470628"/>
              <a:gd name="connsiteY137" fmla="*/ 848366 h 3193741"/>
              <a:gd name="connsiteX138" fmla="*/ 169370 w 5470628"/>
              <a:gd name="connsiteY138" fmla="*/ 856260 h 3193741"/>
              <a:gd name="connsiteX139" fmla="*/ 288295 w 5470628"/>
              <a:gd name="connsiteY139" fmla="*/ 915169 h 3193741"/>
              <a:gd name="connsiteX140" fmla="*/ 462694 w 5470628"/>
              <a:gd name="connsiteY140" fmla="*/ 994643 h 3193741"/>
              <a:gd name="connsiteX141" fmla="*/ 531910 w 5470628"/>
              <a:gd name="connsiteY141" fmla="*/ 1006664 h 3193741"/>
              <a:gd name="connsiteX142" fmla="*/ 333940 w 5470628"/>
              <a:gd name="connsiteY142" fmla="*/ 893507 h 3193741"/>
              <a:gd name="connsiteX143" fmla="*/ 181443 w 5470628"/>
              <a:gd name="connsiteY143" fmla="*/ 746608 h 3193741"/>
              <a:gd name="connsiteX144" fmla="*/ 162678 w 5470628"/>
              <a:gd name="connsiteY144" fmla="*/ 737018 h 3193741"/>
              <a:gd name="connsiteX145" fmla="*/ 156307 w 5470628"/>
              <a:gd name="connsiteY145" fmla="*/ 730435 h 3193741"/>
              <a:gd name="connsiteX146" fmla="*/ 117227 w 5470628"/>
              <a:gd name="connsiteY146" fmla="*/ 677515 h 3193741"/>
              <a:gd name="connsiteX147" fmla="*/ 113655 w 5470628"/>
              <a:gd name="connsiteY147" fmla="*/ 663474 h 3193741"/>
              <a:gd name="connsiteX148" fmla="*/ 115226 w 5470628"/>
              <a:gd name="connsiteY148" fmla="*/ 636712 h 3193741"/>
              <a:gd name="connsiteX149" fmla="*/ 105067 w 5470628"/>
              <a:gd name="connsiteY149" fmla="*/ 622046 h 3193741"/>
              <a:gd name="connsiteX150" fmla="*/ 104113 w 5470628"/>
              <a:gd name="connsiteY150" fmla="*/ 611722 h 3193741"/>
              <a:gd name="connsiteX151" fmla="*/ 118895 w 5470628"/>
              <a:gd name="connsiteY151" fmla="*/ 610169 h 3193741"/>
              <a:gd name="connsiteX152" fmla="*/ 163095 w 5470628"/>
              <a:gd name="connsiteY152" fmla="*/ 640642 h 3193741"/>
              <a:gd name="connsiteX153" fmla="*/ 185766 w 5470628"/>
              <a:gd name="connsiteY153" fmla="*/ 641454 h 3193741"/>
              <a:gd name="connsiteX154" fmla="*/ 212892 w 5470628"/>
              <a:gd name="connsiteY154" fmla="*/ 637457 h 3193741"/>
              <a:gd name="connsiteX155" fmla="*/ 223932 w 5470628"/>
              <a:gd name="connsiteY155" fmla="*/ 647271 h 3193741"/>
              <a:gd name="connsiteX156" fmla="*/ 287167 w 5470628"/>
              <a:gd name="connsiteY156" fmla="*/ 691571 h 3193741"/>
              <a:gd name="connsiteX157" fmla="*/ 330380 w 5470628"/>
              <a:gd name="connsiteY157" fmla="*/ 692506 h 3193741"/>
              <a:gd name="connsiteX158" fmla="*/ 296172 w 5470628"/>
              <a:gd name="connsiteY158" fmla="*/ 688108 h 3193741"/>
              <a:gd name="connsiteX159" fmla="*/ 286974 w 5470628"/>
              <a:gd name="connsiteY159" fmla="*/ 674512 h 3193741"/>
              <a:gd name="connsiteX160" fmla="*/ 286166 w 5470628"/>
              <a:gd name="connsiteY160" fmla="*/ 661798 h 3193741"/>
              <a:gd name="connsiteX161" fmla="*/ 236268 w 5470628"/>
              <a:gd name="connsiteY161" fmla="*/ 635338 h 3193741"/>
              <a:gd name="connsiteX162" fmla="*/ 231734 w 5470628"/>
              <a:gd name="connsiteY162" fmla="*/ 634225 h 3193741"/>
              <a:gd name="connsiteX163" fmla="*/ 221253 w 5470628"/>
              <a:gd name="connsiteY163" fmla="*/ 623870 h 3193741"/>
              <a:gd name="connsiteX164" fmla="*/ 237564 w 5470628"/>
              <a:gd name="connsiteY164" fmla="*/ 613590 h 3193741"/>
              <a:gd name="connsiteX165" fmla="*/ 282259 w 5470628"/>
              <a:gd name="connsiteY165" fmla="*/ 619091 h 3193741"/>
              <a:gd name="connsiteX166" fmla="*/ 370630 w 5470628"/>
              <a:gd name="connsiteY166" fmla="*/ 665566 h 3193741"/>
              <a:gd name="connsiteX167" fmla="*/ 498017 w 5470628"/>
              <a:gd name="connsiteY167" fmla="*/ 740532 h 3193741"/>
              <a:gd name="connsiteX168" fmla="*/ 918036 w 5470628"/>
              <a:gd name="connsiteY168" fmla="*/ 924307 h 3193741"/>
              <a:gd name="connsiteX169" fmla="*/ 1079304 w 5470628"/>
              <a:gd name="connsiteY169" fmla="*/ 984494 h 3193741"/>
              <a:gd name="connsiteX170" fmla="*/ 1079935 w 5470628"/>
              <a:gd name="connsiteY170" fmla="*/ 980383 h 3193741"/>
              <a:gd name="connsiteX171" fmla="*/ 1079695 w 5470628"/>
              <a:gd name="connsiteY171" fmla="*/ 976616 h 3193741"/>
              <a:gd name="connsiteX172" fmla="*/ 966178 w 5470628"/>
              <a:gd name="connsiteY172" fmla="*/ 937219 h 3193741"/>
              <a:gd name="connsiteX173" fmla="*/ 720106 w 5470628"/>
              <a:gd name="connsiteY173" fmla="*/ 807112 h 3193741"/>
              <a:gd name="connsiteX174" fmla="*/ 698823 w 5470628"/>
              <a:gd name="connsiteY174" fmla="*/ 804708 h 3193741"/>
              <a:gd name="connsiteX175" fmla="*/ 664513 w 5470628"/>
              <a:gd name="connsiteY175" fmla="*/ 784663 h 3193741"/>
              <a:gd name="connsiteX176" fmla="*/ 660380 w 5470628"/>
              <a:gd name="connsiteY176" fmla="*/ 771165 h 3193741"/>
              <a:gd name="connsiteX177" fmla="*/ 584959 w 5470628"/>
              <a:gd name="connsiteY177" fmla="*/ 722409 h 3193741"/>
              <a:gd name="connsiteX178" fmla="*/ 435649 w 5470628"/>
              <a:gd name="connsiteY178" fmla="*/ 639659 h 3193741"/>
              <a:gd name="connsiteX179" fmla="*/ 404944 w 5470628"/>
              <a:gd name="connsiteY179" fmla="*/ 606128 h 3193741"/>
              <a:gd name="connsiteX180" fmla="*/ 408476 w 5470628"/>
              <a:gd name="connsiteY180" fmla="*/ 591466 h 3193741"/>
              <a:gd name="connsiteX181" fmla="*/ 425225 w 5470628"/>
              <a:gd name="connsiteY181" fmla="*/ 592759 h 3193741"/>
              <a:gd name="connsiteX182" fmla="*/ 487115 w 5470628"/>
              <a:gd name="connsiteY182" fmla="*/ 620614 h 3193741"/>
              <a:gd name="connsiteX183" fmla="*/ 550277 w 5470628"/>
              <a:gd name="connsiteY183" fmla="*/ 649738 h 3193741"/>
              <a:gd name="connsiteX184" fmla="*/ 544421 w 5470628"/>
              <a:gd name="connsiteY184" fmla="*/ 641907 h 3193741"/>
              <a:gd name="connsiteX185" fmla="*/ 431905 w 5470628"/>
              <a:gd name="connsiteY185" fmla="*/ 580799 h 3193741"/>
              <a:gd name="connsiteX186" fmla="*/ 351177 w 5470628"/>
              <a:gd name="connsiteY186" fmla="*/ 528177 h 3193741"/>
              <a:gd name="connsiteX187" fmla="*/ 339749 w 5470628"/>
              <a:gd name="connsiteY187" fmla="*/ 498244 h 3193741"/>
              <a:gd name="connsiteX188" fmla="*/ 346313 w 5470628"/>
              <a:gd name="connsiteY188" fmla="*/ 489145 h 3193741"/>
              <a:gd name="connsiteX189" fmla="*/ 356579 w 5470628"/>
              <a:gd name="connsiteY189" fmla="*/ 491460 h 3193741"/>
              <a:gd name="connsiteX190" fmla="*/ 371505 w 5470628"/>
              <a:gd name="connsiteY190" fmla="*/ 501516 h 3193741"/>
              <a:gd name="connsiteX191" fmla="*/ 476275 w 5470628"/>
              <a:gd name="connsiteY191" fmla="*/ 553122 h 3193741"/>
              <a:gd name="connsiteX192" fmla="*/ 649952 w 5470628"/>
              <a:gd name="connsiteY192" fmla="*/ 635294 h 3193741"/>
              <a:gd name="connsiteX193" fmla="*/ 727161 w 5470628"/>
              <a:gd name="connsiteY193" fmla="*/ 651328 h 3193741"/>
              <a:gd name="connsiteX194" fmla="*/ 722417 w 5470628"/>
              <a:gd name="connsiteY194" fmla="*/ 646921 h 3193741"/>
              <a:gd name="connsiteX195" fmla="*/ 546079 w 5470628"/>
              <a:gd name="connsiteY195" fmla="*/ 546328 h 3193741"/>
              <a:gd name="connsiteX196" fmla="*/ 378182 w 5470628"/>
              <a:gd name="connsiteY196" fmla="*/ 386585 h 3193741"/>
              <a:gd name="connsiteX197" fmla="*/ 370158 w 5470628"/>
              <a:gd name="connsiteY197" fmla="*/ 382100 h 3193741"/>
              <a:gd name="connsiteX198" fmla="*/ 357861 w 5470628"/>
              <a:gd name="connsiteY198" fmla="*/ 371252 h 3193741"/>
              <a:gd name="connsiteX199" fmla="*/ 331313 w 5470628"/>
              <a:gd name="connsiteY199" fmla="*/ 328203 h 3193741"/>
              <a:gd name="connsiteX200" fmla="*/ 319354 w 5470628"/>
              <a:gd name="connsiteY200" fmla="*/ 299282 h 3193741"/>
              <a:gd name="connsiteX201" fmla="*/ 319682 w 5470628"/>
              <a:gd name="connsiteY201" fmla="*/ 285719 h 3193741"/>
              <a:gd name="connsiteX202" fmla="*/ 306391 w 5470628"/>
              <a:gd name="connsiteY202" fmla="*/ 268585 h 3193741"/>
              <a:gd name="connsiteX203" fmla="*/ 303294 w 5470628"/>
              <a:gd name="connsiteY203" fmla="*/ 257334 h 3193741"/>
              <a:gd name="connsiteX204" fmla="*/ 319242 w 5470628"/>
              <a:gd name="connsiteY204" fmla="*/ 255403 h 3193741"/>
              <a:gd name="connsiteX205" fmla="*/ 364093 w 5470628"/>
              <a:gd name="connsiteY205" fmla="*/ 286745 h 3193741"/>
              <a:gd name="connsiteX206" fmla="*/ 385301 w 5470628"/>
              <a:gd name="connsiteY206" fmla="*/ 287973 h 3193741"/>
              <a:gd name="connsiteX207" fmla="*/ 417598 w 5470628"/>
              <a:gd name="connsiteY207" fmla="*/ 285722 h 3193741"/>
              <a:gd name="connsiteX208" fmla="*/ 440155 w 5470628"/>
              <a:gd name="connsiteY208" fmla="*/ 308139 h 3193741"/>
              <a:gd name="connsiteX209" fmla="*/ 534406 w 5470628"/>
              <a:gd name="connsiteY209" fmla="*/ 339430 h 3193741"/>
              <a:gd name="connsiteX210" fmla="*/ 495633 w 5470628"/>
              <a:gd name="connsiteY210" fmla="*/ 333450 h 3193741"/>
              <a:gd name="connsiteX211" fmla="*/ 486289 w 5470628"/>
              <a:gd name="connsiteY211" fmla="*/ 322243 h 3193741"/>
              <a:gd name="connsiteX212" fmla="*/ 484000 w 5470628"/>
              <a:gd name="connsiteY212" fmla="*/ 304964 h 3193741"/>
              <a:gd name="connsiteX213" fmla="*/ 436911 w 5470628"/>
              <a:gd name="connsiteY213" fmla="*/ 280536 h 3193741"/>
              <a:gd name="connsiteX214" fmla="*/ 426865 w 5470628"/>
              <a:gd name="connsiteY214" fmla="*/ 277007 h 3193741"/>
              <a:gd name="connsiteX215" fmla="*/ 420654 w 5470628"/>
              <a:gd name="connsiteY215" fmla="*/ 268269 h 3193741"/>
              <a:gd name="connsiteX216" fmla="*/ 432329 w 5470628"/>
              <a:gd name="connsiteY216" fmla="*/ 259975 h 3193741"/>
              <a:gd name="connsiteX217" fmla="*/ 447672 w 5470628"/>
              <a:gd name="connsiteY217" fmla="*/ 257879 h 3193741"/>
              <a:gd name="connsiteX218" fmla="*/ 502242 w 5470628"/>
              <a:gd name="connsiteY218" fmla="*/ 273572 h 3193741"/>
              <a:gd name="connsiteX219" fmla="*/ 659874 w 5470628"/>
              <a:gd name="connsiteY219" fmla="*/ 365516 h 3193741"/>
              <a:gd name="connsiteX220" fmla="*/ 829177 w 5470628"/>
              <a:gd name="connsiteY220" fmla="*/ 444421 h 3193741"/>
              <a:gd name="connsiteX221" fmla="*/ 1231903 w 5470628"/>
              <a:gd name="connsiteY221" fmla="*/ 613682 h 3193741"/>
              <a:gd name="connsiteX222" fmla="*/ 1911736 w 5470628"/>
              <a:gd name="connsiteY222" fmla="*/ 685084 h 3193741"/>
              <a:gd name="connsiteX223" fmla="*/ 2564313 w 5470628"/>
              <a:gd name="connsiteY223" fmla="*/ 632143 h 3193741"/>
              <a:gd name="connsiteX224" fmla="*/ 2657304 w 5470628"/>
              <a:gd name="connsiteY224" fmla="*/ 624913 h 3193741"/>
              <a:gd name="connsiteX225" fmla="*/ 4235818 w 5470628"/>
              <a:gd name="connsiteY225" fmla="*/ 259339 h 3193741"/>
              <a:gd name="connsiteX226" fmla="*/ 4460331 w 5470628"/>
              <a:gd name="connsiteY226" fmla="*/ 176864 h 3193741"/>
              <a:gd name="connsiteX227" fmla="*/ 4499578 w 5470628"/>
              <a:gd name="connsiteY227" fmla="*/ 186791 h 3193741"/>
              <a:gd name="connsiteX228" fmla="*/ 4514640 w 5470628"/>
              <a:gd name="connsiteY228" fmla="*/ 188841 h 3193741"/>
              <a:gd name="connsiteX229" fmla="*/ 4516523 w 5470628"/>
              <a:gd name="connsiteY229" fmla="*/ 189988 h 3193741"/>
              <a:gd name="connsiteX230" fmla="*/ 4518126 w 5470628"/>
              <a:gd name="connsiteY230" fmla="*/ 189316 h 3193741"/>
              <a:gd name="connsiteX231" fmla="*/ 4514640 w 5470628"/>
              <a:gd name="connsiteY231" fmla="*/ 188841 h 3193741"/>
              <a:gd name="connsiteX232" fmla="*/ 4511569 w 5470628"/>
              <a:gd name="connsiteY232" fmla="*/ 186970 h 3193741"/>
              <a:gd name="connsiteX233" fmla="*/ 4510888 w 5470628"/>
              <a:gd name="connsiteY233" fmla="*/ 180943 h 3193741"/>
              <a:gd name="connsiteX234" fmla="*/ 4531865 w 5470628"/>
              <a:gd name="connsiteY234" fmla="*/ 155151 h 3193741"/>
              <a:gd name="connsiteX235" fmla="*/ 4573441 w 5470628"/>
              <a:gd name="connsiteY235" fmla="*/ 139676 h 3193741"/>
              <a:gd name="connsiteX236" fmla="*/ 4594964 w 5470628"/>
              <a:gd name="connsiteY236" fmla="*/ 145847 h 3193741"/>
              <a:gd name="connsiteX237" fmla="*/ 4623059 w 5470628"/>
              <a:gd name="connsiteY237" fmla="*/ 152410 h 3193741"/>
              <a:gd name="connsiteX238" fmla="*/ 4748356 w 5470628"/>
              <a:gd name="connsiteY238" fmla="*/ 68192 h 3193741"/>
              <a:gd name="connsiteX239" fmla="*/ 4833812 w 5470628"/>
              <a:gd name="connsiteY239" fmla="*/ 8017 h 3193741"/>
              <a:gd name="connsiteX240" fmla="*/ 4850908 w 5470628"/>
              <a:gd name="connsiteY240" fmla="*/ 727 h 31937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</a:cxnLst>
            <a:rect l="l" t="t" r="r" b="b"/>
            <a:pathLst>
              <a:path w="5470628" h="3193741">
                <a:moveTo>
                  <a:pt x="5462602" y="1413608"/>
                </a:moveTo>
                <a:lnTo>
                  <a:pt x="5465724" y="1421881"/>
                </a:lnTo>
                <a:cubicBezTo>
                  <a:pt x="5472118" y="1444281"/>
                  <a:pt x="5472640" y="1461744"/>
                  <a:pt x="5465025" y="1466556"/>
                </a:cubicBezTo>
                <a:lnTo>
                  <a:pt x="5463208" y="1466226"/>
                </a:lnTo>
                <a:lnTo>
                  <a:pt x="5463242" y="1451866"/>
                </a:lnTo>
                <a:cubicBezTo>
                  <a:pt x="5463190" y="1441487"/>
                  <a:pt x="5463068" y="1431722"/>
                  <a:pt x="5462894" y="1423194"/>
                </a:cubicBezTo>
                <a:close/>
                <a:moveTo>
                  <a:pt x="5461417" y="1391849"/>
                </a:moveTo>
                <a:cubicBezTo>
                  <a:pt x="5461710" y="1392940"/>
                  <a:pt x="5461992" y="1396513"/>
                  <a:pt x="5462246" y="1401944"/>
                </a:cubicBezTo>
                <a:lnTo>
                  <a:pt x="5462602" y="1413608"/>
                </a:lnTo>
                <a:lnTo>
                  <a:pt x="5459078" y="1404268"/>
                </a:lnTo>
                <a:lnTo>
                  <a:pt x="5460137" y="1393780"/>
                </a:lnTo>
                <a:cubicBezTo>
                  <a:pt x="5460561" y="1391114"/>
                  <a:pt x="5460982" y="1390270"/>
                  <a:pt x="5461417" y="1391849"/>
                </a:cubicBezTo>
                <a:close/>
                <a:moveTo>
                  <a:pt x="614271" y="1052206"/>
                </a:moveTo>
                <a:cubicBezTo>
                  <a:pt x="613444" y="1053256"/>
                  <a:pt x="612323" y="1054339"/>
                  <a:pt x="611497" y="1055389"/>
                </a:cubicBezTo>
                <a:cubicBezTo>
                  <a:pt x="617673" y="1058912"/>
                  <a:pt x="624115" y="1061928"/>
                  <a:pt x="630277" y="1065215"/>
                </a:cubicBezTo>
                <a:cubicBezTo>
                  <a:pt x="637469" y="1066004"/>
                  <a:pt x="644958" y="1066759"/>
                  <a:pt x="651856" y="1067584"/>
                </a:cubicBezTo>
                <a:cubicBezTo>
                  <a:pt x="639327" y="1062458"/>
                  <a:pt x="626799" y="1057332"/>
                  <a:pt x="614271" y="1052206"/>
                </a:cubicBezTo>
                <a:close/>
                <a:moveTo>
                  <a:pt x="810628" y="695550"/>
                </a:moveTo>
                <a:cubicBezTo>
                  <a:pt x="873537" y="739416"/>
                  <a:pt x="951215" y="767494"/>
                  <a:pt x="1033084" y="791270"/>
                </a:cubicBezTo>
                <a:cubicBezTo>
                  <a:pt x="1034205" y="790184"/>
                  <a:pt x="1035031" y="789136"/>
                  <a:pt x="1036153" y="788050"/>
                </a:cubicBezTo>
                <a:cubicBezTo>
                  <a:pt x="960983" y="757296"/>
                  <a:pt x="885798" y="726306"/>
                  <a:pt x="810628" y="695550"/>
                </a:cubicBezTo>
                <a:close/>
                <a:moveTo>
                  <a:pt x="4850908" y="727"/>
                </a:moveTo>
                <a:cubicBezTo>
                  <a:pt x="4858191" y="2929"/>
                  <a:pt x="4860543" y="7152"/>
                  <a:pt x="4858584" y="13795"/>
                </a:cubicBezTo>
                <a:cubicBezTo>
                  <a:pt x="4855845" y="22194"/>
                  <a:pt x="4850092" y="30008"/>
                  <a:pt x="4843408" y="37224"/>
                </a:cubicBezTo>
                <a:cubicBezTo>
                  <a:pt x="4812232" y="71132"/>
                  <a:pt x="4827067" y="79774"/>
                  <a:pt x="4871062" y="78954"/>
                </a:cubicBezTo>
                <a:cubicBezTo>
                  <a:pt x="4910302" y="78234"/>
                  <a:pt x="4949507" y="72299"/>
                  <a:pt x="4989038" y="66799"/>
                </a:cubicBezTo>
                <a:cubicBezTo>
                  <a:pt x="5008500" y="63967"/>
                  <a:pt x="5009491" y="65509"/>
                  <a:pt x="5002636" y="79388"/>
                </a:cubicBezTo>
                <a:cubicBezTo>
                  <a:pt x="4991594" y="102315"/>
                  <a:pt x="4990844" y="123285"/>
                  <a:pt x="5008332" y="140859"/>
                </a:cubicBezTo>
                <a:cubicBezTo>
                  <a:pt x="5012456" y="144868"/>
                  <a:pt x="5015428" y="149491"/>
                  <a:pt x="5014326" y="155555"/>
                </a:cubicBezTo>
                <a:cubicBezTo>
                  <a:pt x="5009356" y="180357"/>
                  <a:pt x="5019874" y="200674"/>
                  <a:pt x="5030704" y="221190"/>
                </a:cubicBezTo>
                <a:cubicBezTo>
                  <a:pt x="5048958" y="255517"/>
                  <a:pt x="5072099" y="287116"/>
                  <a:pt x="5097262" y="317759"/>
                </a:cubicBezTo>
                <a:cubicBezTo>
                  <a:pt x="5115004" y="339336"/>
                  <a:pt x="5126222" y="365974"/>
                  <a:pt x="5165084" y="373367"/>
                </a:cubicBezTo>
                <a:cubicBezTo>
                  <a:pt x="5174420" y="375083"/>
                  <a:pt x="5177498" y="381353"/>
                  <a:pt x="5174137" y="389353"/>
                </a:cubicBezTo>
                <a:cubicBezTo>
                  <a:pt x="5163026" y="415847"/>
                  <a:pt x="5172067" y="436343"/>
                  <a:pt x="5192507" y="453561"/>
                </a:cubicBezTo>
                <a:cubicBezTo>
                  <a:pt x="5199734" y="459565"/>
                  <a:pt x="5197020" y="463690"/>
                  <a:pt x="5187160" y="467732"/>
                </a:cubicBezTo>
                <a:cubicBezTo>
                  <a:pt x="5175836" y="472188"/>
                  <a:pt x="5167025" y="478711"/>
                  <a:pt x="5160106" y="486904"/>
                </a:cubicBezTo>
                <a:cubicBezTo>
                  <a:pt x="5148744" y="500143"/>
                  <a:pt x="5143396" y="514315"/>
                  <a:pt x="5138948" y="528614"/>
                </a:cubicBezTo>
                <a:cubicBezTo>
                  <a:pt x="5132042" y="551041"/>
                  <a:pt x="5123894" y="572670"/>
                  <a:pt x="5097016" y="589923"/>
                </a:cubicBezTo>
                <a:cubicBezTo>
                  <a:pt x="5089016" y="595163"/>
                  <a:pt x="5082598" y="601872"/>
                  <a:pt x="5075869" y="608381"/>
                </a:cubicBezTo>
                <a:cubicBezTo>
                  <a:pt x="5078016" y="614052"/>
                  <a:pt x="5083322" y="617918"/>
                  <a:pt x="5093172" y="618385"/>
                </a:cubicBezTo>
                <a:cubicBezTo>
                  <a:pt x="5155867" y="621469"/>
                  <a:pt x="5153088" y="652648"/>
                  <a:pt x="5153518" y="687474"/>
                </a:cubicBezTo>
                <a:cubicBezTo>
                  <a:pt x="5154177" y="730575"/>
                  <a:pt x="5118812" y="754787"/>
                  <a:pt x="5074984" y="776941"/>
                </a:cubicBezTo>
                <a:cubicBezTo>
                  <a:pt x="5059986" y="784451"/>
                  <a:pt x="5038116" y="786863"/>
                  <a:pt x="5033348" y="805473"/>
                </a:cubicBezTo>
                <a:cubicBezTo>
                  <a:pt x="5059529" y="819384"/>
                  <a:pt x="5089376" y="802009"/>
                  <a:pt x="5116847" y="803426"/>
                </a:cubicBezTo>
                <a:cubicBezTo>
                  <a:pt x="5139548" y="804709"/>
                  <a:pt x="5176330" y="798120"/>
                  <a:pt x="5147902" y="833118"/>
                </a:cubicBezTo>
                <a:cubicBezTo>
                  <a:pt x="5139626" y="843373"/>
                  <a:pt x="5150382" y="848714"/>
                  <a:pt x="5161665" y="848297"/>
                </a:cubicBezTo>
                <a:cubicBezTo>
                  <a:pt x="5253064" y="844106"/>
                  <a:pt x="5215170" y="912756"/>
                  <a:pt x="5246520" y="942412"/>
                </a:cubicBezTo>
                <a:cubicBezTo>
                  <a:pt x="5255359" y="950358"/>
                  <a:pt x="5247812" y="967405"/>
                  <a:pt x="5235368" y="972946"/>
                </a:cubicBezTo>
                <a:cubicBezTo>
                  <a:pt x="5156387" y="1008610"/>
                  <a:pt x="5149354" y="1071149"/>
                  <a:pt x="5113739" y="1128845"/>
                </a:cubicBezTo>
                <a:cubicBezTo>
                  <a:pt x="5157305" y="1144685"/>
                  <a:pt x="5208388" y="1143005"/>
                  <a:pt x="5255034" y="1151117"/>
                </a:cubicBezTo>
                <a:cubicBezTo>
                  <a:pt x="5303482" y="1159484"/>
                  <a:pt x="5304156" y="1170079"/>
                  <a:pt x="5267513" y="1216275"/>
                </a:cubicBezTo>
                <a:cubicBezTo>
                  <a:pt x="5370269" y="1212844"/>
                  <a:pt x="5370269" y="1212844"/>
                  <a:pt x="5343113" y="1281854"/>
                </a:cubicBezTo>
                <a:cubicBezTo>
                  <a:pt x="5386272" y="1279593"/>
                  <a:pt x="5428618" y="1334726"/>
                  <a:pt x="5452014" y="1385543"/>
                </a:cubicBezTo>
                <a:lnTo>
                  <a:pt x="5459078" y="1404268"/>
                </a:lnTo>
                <a:lnTo>
                  <a:pt x="5458838" y="1406644"/>
                </a:lnTo>
                <a:cubicBezTo>
                  <a:pt x="5457942" y="1418063"/>
                  <a:pt x="5456960" y="1434367"/>
                  <a:pt x="5455752" y="1450751"/>
                </a:cubicBezTo>
                <a:lnTo>
                  <a:pt x="5454594" y="1464662"/>
                </a:lnTo>
                <a:lnTo>
                  <a:pt x="5447215" y="1463321"/>
                </a:lnTo>
                <a:cubicBezTo>
                  <a:pt x="5441256" y="1459714"/>
                  <a:pt x="5437002" y="1458345"/>
                  <a:pt x="5433934" y="1458428"/>
                </a:cubicBezTo>
                <a:cubicBezTo>
                  <a:pt x="5424728" y="1458676"/>
                  <a:pt x="5426188" y="1471978"/>
                  <a:pt x="5424276" y="1477014"/>
                </a:cubicBezTo>
                <a:cubicBezTo>
                  <a:pt x="5417851" y="1492977"/>
                  <a:pt x="5433852" y="1501241"/>
                  <a:pt x="5444628" y="1511562"/>
                </a:cubicBezTo>
                <a:cubicBezTo>
                  <a:pt x="5448663" y="1515344"/>
                  <a:pt x="5451544" y="1497678"/>
                  <a:pt x="5453752" y="1474786"/>
                </a:cubicBezTo>
                <a:lnTo>
                  <a:pt x="5454594" y="1464662"/>
                </a:lnTo>
                <a:lnTo>
                  <a:pt x="5463208" y="1466226"/>
                </a:lnTo>
                <a:lnTo>
                  <a:pt x="5463164" y="1484226"/>
                </a:lnTo>
                <a:cubicBezTo>
                  <a:pt x="5462722" y="1528173"/>
                  <a:pt x="5460824" y="1571999"/>
                  <a:pt x="5456160" y="1575885"/>
                </a:cubicBezTo>
                <a:cubicBezTo>
                  <a:pt x="5406708" y="1617226"/>
                  <a:pt x="5442751" y="1692579"/>
                  <a:pt x="5345636" y="1714543"/>
                </a:cubicBezTo>
                <a:cubicBezTo>
                  <a:pt x="5301930" y="1724583"/>
                  <a:pt x="5282493" y="1755882"/>
                  <a:pt x="5251319" y="1775792"/>
                </a:cubicBezTo>
                <a:cubicBezTo>
                  <a:pt x="5142610" y="1844714"/>
                  <a:pt x="5072132" y="1925140"/>
                  <a:pt x="5043512" y="2027305"/>
                </a:cubicBezTo>
                <a:cubicBezTo>
                  <a:pt x="5035488" y="2055562"/>
                  <a:pt x="5000258" y="2081893"/>
                  <a:pt x="4978144" y="2108535"/>
                </a:cubicBezTo>
                <a:cubicBezTo>
                  <a:pt x="4990785" y="2124798"/>
                  <a:pt x="5050411" y="2079615"/>
                  <a:pt x="5031476" y="2128173"/>
                </a:cubicBezTo>
                <a:cubicBezTo>
                  <a:pt x="5017138" y="2164787"/>
                  <a:pt x="4975973" y="2191363"/>
                  <a:pt x="4937389" y="2216441"/>
                </a:cubicBezTo>
                <a:cubicBezTo>
                  <a:pt x="4893079" y="2245058"/>
                  <a:pt x="4843760" y="2269776"/>
                  <a:pt x="4826122" y="2315331"/>
                </a:cubicBezTo>
                <a:cubicBezTo>
                  <a:pt x="4822276" y="2325050"/>
                  <a:pt x="3896510" y="3112888"/>
                  <a:pt x="2544647" y="3190975"/>
                </a:cubicBezTo>
                <a:cubicBezTo>
                  <a:pt x="2323734" y="3203734"/>
                  <a:pt x="1445947" y="3169121"/>
                  <a:pt x="1328257" y="3153006"/>
                </a:cubicBezTo>
                <a:cubicBezTo>
                  <a:pt x="1207258" y="3136344"/>
                  <a:pt x="1101756" y="3091943"/>
                  <a:pt x="977943" y="3082502"/>
                </a:cubicBezTo>
                <a:cubicBezTo>
                  <a:pt x="912454" y="3077622"/>
                  <a:pt x="848655" y="3061861"/>
                  <a:pt x="854473" y="2994250"/>
                </a:cubicBezTo>
                <a:cubicBezTo>
                  <a:pt x="856228" y="2975057"/>
                  <a:pt x="838125" y="2961827"/>
                  <a:pt x="811593" y="2970498"/>
                </a:cubicBezTo>
                <a:cubicBezTo>
                  <a:pt x="761454" y="2987010"/>
                  <a:pt x="736680" y="2962489"/>
                  <a:pt x="707024" y="2945439"/>
                </a:cubicBezTo>
                <a:cubicBezTo>
                  <a:pt x="654509" y="2915262"/>
                  <a:pt x="603913" y="2882480"/>
                  <a:pt x="523487" y="2886053"/>
                </a:cubicBezTo>
                <a:cubicBezTo>
                  <a:pt x="537017" y="2855468"/>
                  <a:pt x="563587" y="2856758"/>
                  <a:pt x="587884" y="2859746"/>
                </a:cubicBezTo>
                <a:cubicBezTo>
                  <a:pt x="652090" y="2867866"/>
                  <a:pt x="715235" y="2878012"/>
                  <a:pt x="779426" y="2885897"/>
                </a:cubicBezTo>
                <a:cubicBezTo>
                  <a:pt x="821123" y="2891048"/>
                  <a:pt x="863074" y="2900202"/>
                  <a:pt x="917288" y="2882248"/>
                </a:cubicBezTo>
                <a:cubicBezTo>
                  <a:pt x="866364" y="2830288"/>
                  <a:pt x="785092" y="2829930"/>
                  <a:pt x="718684" y="2819941"/>
                </a:cubicBezTo>
                <a:cubicBezTo>
                  <a:pt x="635747" y="2807447"/>
                  <a:pt x="584925" y="2771133"/>
                  <a:pt x="524650" y="2731220"/>
                </a:cubicBezTo>
                <a:cubicBezTo>
                  <a:pt x="584180" y="2712621"/>
                  <a:pt x="623299" y="2742760"/>
                  <a:pt x="670138" y="2735189"/>
                </a:cubicBezTo>
                <a:cubicBezTo>
                  <a:pt x="672406" y="2728745"/>
                  <a:pt x="675988" y="2719532"/>
                  <a:pt x="675382" y="2719369"/>
                </a:cubicBezTo>
                <a:cubicBezTo>
                  <a:pt x="596666" y="2703042"/>
                  <a:pt x="557844" y="2658869"/>
                  <a:pt x="542021" y="2601946"/>
                </a:cubicBezTo>
                <a:cubicBezTo>
                  <a:pt x="533902" y="2572560"/>
                  <a:pt x="505246" y="2566541"/>
                  <a:pt x="476895" y="2555976"/>
                </a:cubicBezTo>
                <a:cubicBezTo>
                  <a:pt x="377189" y="2518466"/>
                  <a:pt x="272496" y="2486779"/>
                  <a:pt x="188751" y="2428830"/>
                </a:cubicBezTo>
                <a:cubicBezTo>
                  <a:pt x="280875" y="2426687"/>
                  <a:pt x="357216" y="2461808"/>
                  <a:pt x="456762" y="2468731"/>
                </a:cubicBezTo>
                <a:cubicBezTo>
                  <a:pt x="373794" y="2404281"/>
                  <a:pt x="269816" y="2379152"/>
                  <a:pt x="174514" y="2345378"/>
                </a:cubicBezTo>
                <a:cubicBezTo>
                  <a:pt x="130977" y="2330009"/>
                  <a:pt x="90329" y="2308598"/>
                  <a:pt x="38827" y="2303685"/>
                </a:cubicBezTo>
                <a:cubicBezTo>
                  <a:pt x="20556" y="2301864"/>
                  <a:pt x="-10092" y="2297272"/>
                  <a:pt x="3281" y="2273587"/>
                </a:cubicBezTo>
                <a:cubicBezTo>
                  <a:pt x="14533" y="2253956"/>
                  <a:pt x="39095" y="2256437"/>
                  <a:pt x="61590" y="2259170"/>
                </a:cubicBezTo>
                <a:cubicBezTo>
                  <a:pt x="115591" y="2265916"/>
                  <a:pt x="170539" y="2259497"/>
                  <a:pt x="242291" y="2250569"/>
                </a:cubicBezTo>
                <a:cubicBezTo>
                  <a:pt x="178223" y="2197829"/>
                  <a:pt x="68904" y="2229102"/>
                  <a:pt x="13205" y="2172263"/>
                </a:cubicBezTo>
                <a:cubicBezTo>
                  <a:pt x="77196" y="2153598"/>
                  <a:pt x="128251" y="2170191"/>
                  <a:pt x="180810" y="2168333"/>
                </a:cubicBezTo>
                <a:cubicBezTo>
                  <a:pt x="228319" y="2166612"/>
                  <a:pt x="239444" y="2154350"/>
                  <a:pt x="226020" y="2121100"/>
                </a:cubicBezTo>
                <a:cubicBezTo>
                  <a:pt x="205165" y="2069293"/>
                  <a:pt x="229388" y="2038364"/>
                  <a:pt x="299145" y="2044862"/>
                </a:cubicBezTo>
                <a:cubicBezTo>
                  <a:pt x="363822" y="2051027"/>
                  <a:pt x="369032" y="2029991"/>
                  <a:pt x="350236" y="2001187"/>
                </a:cubicBezTo>
                <a:cubicBezTo>
                  <a:pt x="322862" y="1959187"/>
                  <a:pt x="348423" y="1921214"/>
                  <a:pt x="365223" y="1881218"/>
                </a:cubicBezTo>
                <a:cubicBezTo>
                  <a:pt x="390527" y="1820499"/>
                  <a:pt x="376326" y="1793748"/>
                  <a:pt x="310707" y="1758752"/>
                </a:cubicBezTo>
                <a:cubicBezTo>
                  <a:pt x="273754" y="1739265"/>
                  <a:pt x="234367" y="1723631"/>
                  <a:pt x="181659" y="1709137"/>
                </a:cubicBezTo>
                <a:cubicBezTo>
                  <a:pt x="299387" y="1683727"/>
                  <a:pt x="172918" y="1660608"/>
                  <a:pt x="213063" y="1632021"/>
                </a:cubicBezTo>
                <a:cubicBezTo>
                  <a:pt x="296030" y="1612244"/>
                  <a:pt x="369047" y="1679323"/>
                  <a:pt x="481390" y="1644125"/>
                </a:cubicBezTo>
                <a:cubicBezTo>
                  <a:pt x="336659" y="1595935"/>
                  <a:pt x="176348" y="1532074"/>
                  <a:pt x="68930" y="1457537"/>
                </a:cubicBezTo>
                <a:cubicBezTo>
                  <a:pt x="91299" y="1434897"/>
                  <a:pt x="115799" y="1450436"/>
                  <a:pt x="135138" y="1440976"/>
                </a:cubicBezTo>
                <a:cubicBezTo>
                  <a:pt x="133952" y="1436374"/>
                  <a:pt x="135290" y="1429332"/>
                  <a:pt x="131611" y="1427642"/>
                </a:cubicBezTo>
                <a:cubicBezTo>
                  <a:pt x="52402" y="1389548"/>
                  <a:pt x="51441" y="1388478"/>
                  <a:pt x="130443" y="1343795"/>
                </a:cubicBezTo>
                <a:cubicBezTo>
                  <a:pt x="158017" y="1328118"/>
                  <a:pt x="154966" y="1317573"/>
                  <a:pt x="138930" y="1304094"/>
                </a:cubicBezTo>
                <a:cubicBezTo>
                  <a:pt x="127608" y="1294551"/>
                  <a:pt x="113720" y="1286742"/>
                  <a:pt x="118409" y="1262212"/>
                </a:cubicBezTo>
                <a:cubicBezTo>
                  <a:pt x="164937" y="1287183"/>
                  <a:pt x="383505" y="1312432"/>
                  <a:pt x="421410" y="1304757"/>
                </a:cubicBezTo>
                <a:cubicBezTo>
                  <a:pt x="464009" y="1296037"/>
                  <a:pt x="610877" y="1288926"/>
                  <a:pt x="655702" y="1291801"/>
                </a:cubicBezTo>
                <a:cubicBezTo>
                  <a:pt x="653235" y="1290438"/>
                  <a:pt x="650767" y="1289077"/>
                  <a:pt x="648299" y="1287715"/>
                </a:cubicBezTo>
                <a:cubicBezTo>
                  <a:pt x="603999" y="1260339"/>
                  <a:pt x="559107" y="1233035"/>
                  <a:pt x="531027" y="1193967"/>
                </a:cubicBezTo>
                <a:cubicBezTo>
                  <a:pt x="529741" y="1192462"/>
                  <a:pt x="529061" y="1191120"/>
                  <a:pt x="526433" y="1191913"/>
                </a:cubicBezTo>
                <a:cubicBezTo>
                  <a:pt x="503415" y="1199684"/>
                  <a:pt x="505590" y="1187083"/>
                  <a:pt x="504666" y="1177230"/>
                </a:cubicBezTo>
                <a:cubicBezTo>
                  <a:pt x="503726" y="1167141"/>
                  <a:pt x="499378" y="1159602"/>
                  <a:pt x="482307" y="1162618"/>
                </a:cubicBezTo>
                <a:cubicBezTo>
                  <a:pt x="481421" y="1162726"/>
                  <a:pt x="480226" y="1162633"/>
                  <a:pt x="479029" y="1162540"/>
                </a:cubicBezTo>
                <a:cubicBezTo>
                  <a:pt x="470949" y="1161859"/>
                  <a:pt x="444139" y="1138059"/>
                  <a:pt x="447663" y="1132649"/>
                </a:cubicBezTo>
                <a:cubicBezTo>
                  <a:pt x="455539" y="1120781"/>
                  <a:pt x="446335" y="1116439"/>
                  <a:pt x="438547" y="1110977"/>
                </a:cubicBezTo>
                <a:cubicBezTo>
                  <a:pt x="427656" y="1103517"/>
                  <a:pt x="416795" y="1096529"/>
                  <a:pt x="405343" y="1089612"/>
                </a:cubicBezTo>
                <a:cubicBezTo>
                  <a:pt x="394202" y="1082895"/>
                  <a:pt x="382794" y="1076684"/>
                  <a:pt x="371373" y="1070238"/>
                </a:cubicBezTo>
                <a:cubicBezTo>
                  <a:pt x="344889" y="1065616"/>
                  <a:pt x="318169" y="1061972"/>
                  <a:pt x="290358" y="1059884"/>
                </a:cubicBezTo>
                <a:cubicBezTo>
                  <a:pt x="269709" y="1058114"/>
                  <a:pt x="246624" y="1055453"/>
                  <a:pt x="235140" y="1029322"/>
                </a:cubicBezTo>
                <a:cubicBezTo>
                  <a:pt x="256895" y="1029771"/>
                  <a:pt x="278695" y="1030927"/>
                  <a:pt x="300494" y="1032083"/>
                </a:cubicBezTo>
                <a:cubicBezTo>
                  <a:pt x="279542" y="1020860"/>
                  <a:pt x="259181" y="1009565"/>
                  <a:pt x="239661" y="997457"/>
                </a:cubicBezTo>
                <a:cubicBezTo>
                  <a:pt x="223540" y="987309"/>
                  <a:pt x="210281" y="975391"/>
                  <a:pt x="204788" y="959211"/>
                </a:cubicBezTo>
                <a:cubicBezTo>
                  <a:pt x="203337" y="955117"/>
                  <a:pt x="202166" y="950750"/>
                  <a:pt x="207583" y="947009"/>
                </a:cubicBezTo>
                <a:cubicBezTo>
                  <a:pt x="213561" y="942727"/>
                  <a:pt x="218466" y="944980"/>
                  <a:pt x="223061" y="947033"/>
                </a:cubicBezTo>
                <a:cubicBezTo>
                  <a:pt x="242046" y="955410"/>
                  <a:pt x="261311" y="963516"/>
                  <a:pt x="280015" y="972164"/>
                </a:cubicBezTo>
                <a:cubicBezTo>
                  <a:pt x="304852" y="983629"/>
                  <a:pt x="329408" y="995365"/>
                  <a:pt x="353948" y="1006865"/>
                </a:cubicBezTo>
                <a:cubicBezTo>
                  <a:pt x="319294" y="981405"/>
                  <a:pt x="281290" y="959435"/>
                  <a:pt x="240466" y="939943"/>
                </a:cubicBezTo>
                <a:cubicBezTo>
                  <a:pt x="210990" y="925718"/>
                  <a:pt x="181514" y="911494"/>
                  <a:pt x="158812" y="891467"/>
                </a:cubicBezTo>
                <a:cubicBezTo>
                  <a:pt x="147166" y="881489"/>
                  <a:pt x="141336" y="869384"/>
                  <a:pt x="139551" y="855364"/>
                </a:cubicBezTo>
                <a:cubicBezTo>
                  <a:pt x="139312" y="851597"/>
                  <a:pt x="139634" y="847287"/>
                  <a:pt x="145731" y="844888"/>
                </a:cubicBezTo>
                <a:cubicBezTo>
                  <a:pt x="151843" y="842724"/>
                  <a:pt x="155581" y="845356"/>
                  <a:pt x="158154" y="848366"/>
                </a:cubicBezTo>
                <a:cubicBezTo>
                  <a:pt x="161052" y="851811"/>
                  <a:pt x="164496" y="854479"/>
                  <a:pt x="169370" y="856260"/>
                </a:cubicBezTo>
                <a:cubicBezTo>
                  <a:pt x="212096" y="872913"/>
                  <a:pt x="249775" y="894448"/>
                  <a:pt x="288295" y="915169"/>
                </a:cubicBezTo>
                <a:cubicBezTo>
                  <a:pt x="343452" y="944788"/>
                  <a:pt x="397769" y="975222"/>
                  <a:pt x="462694" y="994643"/>
                </a:cubicBezTo>
                <a:cubicBezTo>
                  <a:pt x="487260" y="1001870"/>
                  <a:pt x="512622" y="1007575"/>
                  <a:pt x="531910" y="1006664"/>
                </a:cubicBezTo>
                <a:cubicBezTo>
                  <a:pt x="460990" y="972547"/>
                  <a:pt x="394087" y="936046"/>
                  <a:pt x="333940" y="893507"/>
                </a:cubicBezTo>
                <a:cubicBezTo>
                  <a:pt x="273173" y="850568"/>
                  <a:pt x="219876" y="803403"/>
                  <a:pt x="181443" y="746608"/>
                </a:cubicBezTo>
                <a:cubicBezTo>
                  <a:pt x="177494" y="740681"/>
                  <a:pt x="175038" y="734810"/>
                  <a:pt x="162678" y="737018"/>
                </a:cubicBezTo>
                <a:cubicBezTo>
                  <a:pt x="157082" y="737933"/>
                  <a:pt x="155070" y="734381"/>
                  <a:pt x="156307" y="730435"/>
                </a:cubicBezTo>
                <a:cubicBezTo>
                  <a:pt x="164051" y="702450"/>
                  <a:pt x="145532" y="687373"/>
                  <a:pt x="117227" y="677515"/>
                </a:cubicBezTo>
                <a:cubicBezTo>
                  <a:pt x="108392" y="674314"/>
                  <a:pt x="107546" y="670384"/>
                  <a:pt x="113655" y="663474"/>
                </a:cubicBezTo>
                <a:cubicBezTo>
                  <a:pt x="121976" y="653926"/>
                  <a:pt x="120506" y="644851"/>
                  <a:pt x="115226" y="636712"/>
                </a:cubicBezTo>
                <a:cubicBezTo>
                  <a:pt x="112224" y="631619"/>
                  <a:pt x="108350" y="626868"/>
                  <a:pt x="105067" y="622046"/>
                </a:cubicBezTo>
                <a:cubicBezTo>
                  <a:pt x="102790" y="619000"/>
                  <a:pt x="99022" y="615897"/>
                  <a:pt x="104113" y="611722"/>
                </a:cubicBezTo>
                <a:cubicBezTo>
                  <a:pt x="108939" y="608053"/>
                  <a:pt x="114081" y="609328"/>
                  <a:pt x="118895" y="610169"/>
                </a:cubicBezTo>
                <a:cubicBezTo>
                  <a:pt x="142040" y="613772"/>
                  <a:pt x="156094" y="624170"/>
                  <a:pt x="163095" y="640642"/>
                </a:cubicBezTo>
                <a:cubicBezTo>
                  <a:pt x="168334" y="652819"/>
                  <a:pt x="173104" y="652953"/>
                  <a:pt x="185766" y="641454"/>
                </a:cubicBezTo>
                <a:cubicBezTo>
                  <a:pt x="195327" y="632704"/>
                  <a:pt x="204232" y="632337"/>
                  <a:pt x="212892" y="637457"/>
                </a:cubicBezTo>
                <a:cubicBezTo>
                  <a:pt x="217516" y="639981"/>
                  <a:pt x="220444" y="643897"/>
                  <a:pt x="223932" y="647271"/>
                </a:cubicBezTo>
                <a:cubicBezTo>
                  <a:pt x="241420" y="664845"/>
                  <a:pt x="259762" y="681841"/>
                  <a:pt x="287167" y="691571"/>
                </a:cubicBezTo>
                <a:cubicBezTo>
                  <a:pt x="299355" y="696027"/>
                  <a:pt x="312354" y="699197"/>
                  <a:pt x="330380" y="692506"/>
                </a:cubicBezTo>
                <a:cubicBezTo>
                  <a:pt x="318517" y="688486"/>
                  <a:pt x="306954" y="689175"/>
                  <a:pt x="296172" y="688108"/>
                </a:cubicBezTo>
                <a:cubicBezTo>
                  <a:pt x="285390" y="687041"/>
                  <a:pt x="279539" y="683953"/>
                  <a:pt x="286974" y="674512"/>
                </a:cubicBezTo>
                <a:cubicBezTo>
                  <a:pt x="291105" y="669267"/>
                  <a:pt x="290555" y="665301"/>
                  <a:pt x="286166" y="661798"/>
                </a:cubicBezTo>
                <a:cubicBezTo>
                  <a:pt x="272052" y="650459"/>
                  <a:pt x="264416" y="633352"/>
                  <a:pt x="236268" y="635338"/>
                </a:cubicBezTo>
                <a:cubicBezTo>
                  <a:pt x="234792" y="635517"/>
                  <a:pt x="233255" y="634754"/>
                  <a:pt x="231734" y="634225"/>
                </a:cubicBezTo>
                <a:cubicBezTo>
                  <a:pt x="225957" y="632316"/>
                  <a:pt x="219575" y="630241"/>
                  <a:pt x="221253" y="623870"/>
                </a:cubicBezTo>
                <a:cubicBezTo>
                  <a:pt x="223227" y="617462"/>
                  <a:pt x="230816" y="615119"/>
                  <a:pt x="237564" y="613590"/>
                </a:cubicBezTo>
                <a:cubicBezTo>
                  <a:pt x="254884" y="609831"/>
                  <a:pt x="268844" y="614072"/>
                  <a:pt x="282259" y="619091"/>
                </a:cubicBezTo>
                <a:cubicBezTo>
                  <a:pt x="314893" y="631509"/>
                  <a:pt x="342201" y="649080"/>
                  <a:pt x="370630" y="665566"/>
                </a:cubicBezTo>
                <a:cubicBezTo>
                  <a:pt x="413275" y="690295"/>
                  <a:pt x="451153" y="719635"/>
                  <a:pt x="498017" y="740532"/>
                </a:cubicBezTo>
                <a:cubicBezTo>
                  <a:pt x="637369" y="802423"/>
                  <a:pt x="774774" y="866448"/>
                  <a:pt x="918036" y="924307"/>
                </a:cubicBezTo>
                <a:cubicBezTo>
                  <a:pt x="970882" y="945666"/>
                  <a:pt x="1024819" y="965469"/>
                  <a:pt x="1079304" y="984494"/>
                </a:cubicBezTo>
                <a:cubicBezTo>
                  <a:pt x="1079509" y="983045"/>
                  <a:pt x="1079744" y="982067"/>
                  <a:pt x="1079935" y="980383"/>
                </a:cubicBezTo>
                <a:cubicBezTo>
                  <a:pt x="1079860" y="979206"/>
                  <a:pt x="1079770" y="977793"/>
                  <a:pt x="1079695" y="976616"/>
                </a:cubicBezTo>
                <a:cubicBezTo>
                  <a:pt x="1041139" y="964679"/>
                  <a:pt x="1003098" y="951491"/>
                  <a:pt x="966178" y="937219"/>
                </a:cubicBezTo>
                <a:cubicBezTo>
                  <a:pt x="875541" y="901932"/>
                  <a:pt x="791930" y="860100"/>
                  <a:pt x="720106" y="807112"/>
                </a:cubicBezTo>
                <a:cubicBezTo>
                  <a:pt x="714181" y="802848"/>
                  <a:pt x="707904" y="802421"/>
                  <a:pt x="698823" y="804708"/>
                </a:cubicBezTo>
                <a:cubicBezTo>
                  <a:pt x="669544" y="812288"/>
                  <a:pt x="659939" y="806334"/>
                  <a:pt x="664513" y="784663"/>
                </a:cubicBezTo>
                <a:cubicBezTo>
                  <a:pt x="665660" y="779304"/>
                  <a:pt x="665686" y="775031"/>
                  <a:pt x="660380" y="771165"/>
                </a:cubicBezTo>
                <a:cubicBezTo>
                  <a:pt x="636661" y="753871"/>
                  <a:pt x="611807" y="737427"/>
                  <a:pt x="584959" y="722409"/>
                </a:cubicBezTo>
                <a:cubicBezTo>
                  <a:pt x="535282" y="694735"/>
                  <a:pt x="482226" y="670082"/>
                  <a:pt x="435649" y="639659"/>
                </a:cubicBezTo>
                <a:cubicBezTo>
                  <a:pt x="421965" y="630403"/>
                  <a:pt x="411440" y="619340"/>
                  <a:pt x="404944" y="606128"/>
                </a:cubicBezTo>
                <a:cubicBezTo>
                  <a:pt x="402872" y="601635"/>
                  <a:pt x="401613" y="595856"/>
                  <a:pt x="408476" y="591466"/>
                </a:cubicBezTo>
                <a:cubicBezTo>
                  <a:pt x="415044" y="587111"/>
                  <a:pt x="420320" y="590506"/>
                  <a:pt x="425225" y="592759"/>
                </a:cubicBezTo>
                <a:cubicBezTo>
                  <a:pt x="445746" y="601899"/>
                  <a:pt x="466578" y="611238"/>
                  <a:pt x="487115" y="620614"/>
                </a:cubicBezTo>
                <a:cubicBezTo>
                  <a:pt x="507947" y="629954"/>
                  <a:pt x="528514" y="639800"/>
                  <a:pt x="550277" y="649738"/>
                </a:cubicBezTo>
                <a:cubicBezTo>
                  <a:pt x="551408" y="644145"/>
                  <a:pt x="546904" y="643504"/>
                  <a:pt x="544421" y="641907"/>
                </a:cubicBezTo>
                <a:cubicBezTo>
                  <a:pt x="509355" y="619344"/>
                  <a:pt x="471190" y="599529"/>
                  <a:pt x="431905" y="580799"/>
                </a:cubicBezTo>
                <a:cubicBezTo>
                  <a:pt x="401512" y="566211"/>
                  <a:pt x="371947" y="550574"/>
                  <a:pt x="351177" y="528177"/>
                </a:cubicBezTo>
                <a:cubicBezTo>
                  <a:pt x="343180" y="519419"/>
                  <a:pt x="338696" y="509759"/>
                  <a:pt x="339749" y="498244"/>
                </a:cubicBezTo>
                <a:cubicBezTo>
                  <a:pt x="340115" y="494641"/>
                  <a:pt x="340481" y="491037"/>
                  <a:pt x="346313" y="489145"/>
                </a:cubicBezTo>
                <a:cubicBezTo>
                  <a:pt x="350979" y="487631"/>
                  <a:pt x="354067" y="489392"/>
                  <a:pt x="356579" y="491460"/>
                </a:cubicBezTo>
                <a:cubicBezTo>
                  <a:pt x="360984" y="495197"/>
                  <a:pt x="365388" y="498934"/>
                  <a:pt x="371505" y="501516"/>
                </a:cubicBezTo>
                <a:cubicBezTo>
                  <a:pt x="408203" y="517000"/>
                  <a:pt x="442659" y="534654"/>
                  <a:pt x="476275" y="553122"/>
                </a:cubicBezTo>
                <a:cubicBezTo>
                  <a:pt x="531461" y="583213"/>
                  <a:pt x="586103" y="614082"/>
                  <a:pt x="649952" y="635294"/>
                </a:cubicBezTo>
                <a:cubicBezTo>
                  <a:pt x="673972" y="643298"/>
                  <a:pt x="698805" y="650018"/>
                  <a:pt x="727161" y="651328"/>
                </a:cubicBezTo>
                <a:cubicBezTo>
                  <a:pt x="726126" y="649081"/>
                  <a:pt x="724263" y="647883"/>
                  <a:pt x="722417" y="646921"/>
                </a:cubicBezTo>
                <a:cubicBezTo>
                  <a:pt x="660627" y="615969"/>
                  <a:pt x="600830" y="583590"/>
                  <a:pt x="546079" y="546328"/>
                </a:cubicBezTo>
                <a:cubicBezTo>
                  <a:pt x="478576" y="500409"/>
                  <a:pt x="420223" y="448637"/>
                  <a:pt x="378182" y="386585"/>
                </a:cubicBezTo>
                <a:cubicBezTo>
                  <a:pt x="376229" y="383975"/>
                  <a:pt x="374884" y="381528"/>
                  <a:pt x="370158" y="382100"/>
                </a:cubicBezTo>
                <a:cubicBezTo>
                  <a:pt x="358064" y="383802"/>
                  <a:pt x="356583" y="379236"/>
                  <a:pt x="357861" y="371252"/>
                </a:cubicBezTo>
                <a:cubicBezTo>
                  <a:pt x="361373" y="351608"/>
                  <a:pt x="352380" y="336565"/>
                  <a:pt x="331313" y="328203"/>
                </a:cubicBezTo>
                <a:cubicBezTo>
                  <a:pt x="316037" y="321986"/>
                  <a:pt x="303183" y="316425"/>
                  <a:pt x="319354" y="299282"/>
                </a:cubicBezTo>
                <a:cubicBezTo>
                  <a:pt x="323265" y="295249"/>
                  <a:pt x="321459" y="290249"/>
                  <a:pt x="319682" y="285719"/>
                </a:cubicBezTo>
                <a:cubicBezTo>
                  <a:pt x="317166" y="278905"/>
                  <a:pt x="312080" y="273828"/>
                  <a:pt x="306391" y="268585"/>
                </a:cubicBezTo>
                <a:cubicBezTo>
                  <a:pt x="303227" y="265647"/>
                  <a:pt x="299399" y="261602"/>
                  <a:pt x="303294" y="257334"/>
                </a:cubicBezTo>
                <a:cubicBezTo>
                  <a:pt x="307735" y="252289"/>
                  <a:pt x="314131" y="254598"/>
                  <a:pt x="319242" y="255403"/>
                </a:cubicBezTo>
                <a:cubicBezTo>
                  <a:pt x="342683" y="258970"/>
                  <a:pt x="357062" y="269803"/>
                  <a:pt x="364093" y="286745"/>
                </a:cubicBezTo>
                <a:cubicBezTo>
                  <a:pt x="368651" y="297582"/>
                  <a:pt x="374307" y="297608"/>
                  <a:pt x="385301" y="287973"/>
                </a:cubicBezTo>
                <a:cubicBezTo>
                  <a:pt x="397712" y="277216"/>
                  <a:pt x="408079" y="276436"/>
                  <a:pt x="417598" y="285722"/>
                </a:cubicBezTo>
                <a:cubicBezTo>
                  <a:pt x="425226" y="293339"/>
                  <a:pt x="431406" y="301607"/>
                  <a:pt x="440155" y="308139"/>
                </a:cubicBezTo>
                <a:cubicBezTo>
                  <a:pt x="463623" y="326175"/>
                  <a:pt x="485720" y="346039"/>
                  <a:pt x="534406" y="339430"/>
                </a:cubicBezTo>
                <a:cubicBezTo>
                  <a:pt x="520872" y="332528"/>
                  <a:pt x="507316" y="334645"/>
                  <a:pt x="495633" y="333450"/>
                </a:cubicBezTo>
                <a:cubicBezTo>
                  <a:pt x="487244" y="332567"/>
                  <a:pt x="478750" y="330037"/>
                  <a:pt x="486289" y="322243"/>
                </a:cubicBezTo>
                <a:cubicBezTo>
                  <a:pt x="494951" y="313365"/>
                  <a:pt x="489365" y="309771"/>
                  <a:pt x="484000" y="304964"/>
                </a:cubicBezTo>
                <a:cubicBezTo>
                  <a:pt x="471673" y="293645"/>
                  <a:pt x="461604" y="280392"/>
                  <a:pt x="436911" y="280536"/>
                </a:cubicBezTo>
                <a:cubicBezTo>
                  <a:pt x="433041" y="280530"/>
                  <a:pt x="429923" y="278297"/>
                  <a:pt x="426865" y="277007"/>
                </a:cubicBezTo>
                <a:cubicBezTo>
                  <a:pt x="422581" y="275154"/>
                  <a:pt x="418872" y="272993"/>
                  <a:pt x="420654" y="268269"/>
                </a:cubicBezTo>
                <a:cubicBezTo>
                  <a:pt x="422468" y="264016"/>
                  <a:pt x="426748" y="261125"/>
                  <a:pt x="432329" y="259975"/>
                </a:cubicBezTo>
                <a:cubicBezTo>
                  <a:pt x="437320" y="258895"/>
                  <a:pt x="442621" y="258016"/>
                  <a:pt x="447672" y="257879"/>
                </a:cubicBezTo>
                <a:cubicBezTo>
                  <a:pt x="470223" y="256809"/>
                  <a:pt x="486254" y="265543"/>
                  <a:pt x="502242" y="273572"/>
                </a:cubicBezTo>
                <a:cubicBezTo>
                  <a:pt x="558179" y="301436"/>
                  <a:pt x="607891" y="334326"/>
                  <a:pt x="659874" y="365516"/>
                </a:cubicBezTo>
                <a:cubicBezTo>
                  <a:pt x="711842" y="396471"/>
                  <a:pt x="772192" y="418818"/>
                  <a:pt x="829177" y="444421"/>
                </a:cubicBezTo>
                <a:cubicBezTo>
                  <a:pt x="960626" y="503711"/>
                  <a:pt x="1092650" y="562693"/>
                  <a:pt x="1231903" y="613682"/>
                </a:cubicBezTo>
                <a:cubicBezTo>
                  <a:pt x="1368099" y="663381"/>
                  <a:pt x="1823141" y="686561"/>
                  <a:pt x="1911736" y="685084"/>
                </a:cubicBezTo>
                <a:cubicBezTo>
                  <a:pt x="2024994" y="682992"/>
                  <a:pt x="2291986" y="655399"/>
                  <a:pt x="2564313" y="632143"/>
                </a:cubicBezTo>
                <a:cubicBezTo>
                  <a:pt x="2595089" y="629364"/>
                  <a:pt x="2625288" y="626893"/>
                  <a:pt x="2657304" y="624913"/>
                </a:cubicBezTo>
                <a:cubicBezTo>
                  <a:pt x="3564401" y="568191"/>
                  <a:pt x="4203594" y="276765"/>
                  <a:pt x="4235818" y="259339"/>
                </a:cubicBezTo>
                <a:cubicBezTo>
                  <a:pt x="4287616" y="231474"/>
                  <a:pt x="4460006" y="176429"/>
                  <a:pt x="4460331" y="176864"/>
                </a:cubicBezTo>
                <a:cubicBezTo>
                  <a:pt x="4464175" y="181144"/>
                  <a:pt x="4483735" y="184529"/>
                  <a:pt x="4499578" y="186791"/>
                </a:cubicBezTo>
                <a:lnTo>
                  <a:pt x="4514640" y="188841"/>
                </a:lnTo>
                <a:lnTo>
                  <a:pt x="4516523" y="189988"/>
                </a:lnTo>
                <a:cubicBezTo>
                  <a:pt x="4522035" y="190091"/>
                  <a:pt x="4521760" y="189857"/>
                  <a:pt x="4518126" y="189316"/>
                </a:cubicBezTo>
                <a:lnTo>
                  <a:pt x="4514640" y="188841"/>
                </a:lnTo>
                <a:lnTo>
                  <a:pt x="4511569" y="186970"/>
                </a:lnTo>
                <a:cubicBezTo>
                  <a:pt x="4510788" y="185226"/>
                  <a:pt x="4510719" y="182981"/>
                  <a:pt x="4510888" y="180943"/>
                </a:cubicBezTo>
                <a:cubicBezTo>
                  <a:pt x="4511690" y="170169"/>
                  <a:pt x="4517648" y="160906"/>
                  <a:pt x="4531865" y="155151"/>
                </a:cubicBezTo>
                <a:cubicBezTo>
                  <a:pt x="4545507" y="149703"/>
                  <a:pt x="4559473" y="144689"/>
                  <a:pt x="4573441" y="139676"/>
                </a:cubicBezTo>
                <a:cubicBezTo>
                  <a:pt x="4585075" y="135420"/>
                  <a:pt x="4593048" y="134454"/>
                  <a:pt x="4594964" y="145847"/>
                </a:cubicBezTo>
                <a:cubicBezTo>
                  <a:pt x="4596879" y="157242"/>
                  <a:pt x="4613452" y="160454"/>
                  <a:pt x="4623059" y="152410"/>
                </a:cubicBezTo>
                <a:cubicBezTo>
                  <a:pt x="4660632" y="120811"/>
                  <a:pt x="4705757" y="95654"/>
                  <a:pt x="4748356" y="68192"/>
                </a:cubicBezTo>
                <a:cubicBezTo>
                  <a:pt x="4778098" y="49168"/>
                  <a:pt x="4809406" y="31378"/>
                  <a:pt x="4833812" y="8017"/>
                </a:cubicBezTo>
                <a:cubicBezTo>
                  <a:pt x="4838299" y="3678"/>
                  <a:pt x="4842399" y="-2039"/>
                  <a:pt x="4850908" y="727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E308AB9-6920-4D0D-B2C1-05F064EE8F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0941" y="2620477"/>
            <a:ext cx="3010737" cy="1497475"/>
          </a:xfrm>
        </p:spPr>
        <p:txBody>
          <a:bodyPr>
            <a:normAutofit/>
          </a:bodyPr>
          <a:lstStyle/>
          <a:p>
            <a:r>
              <a:rPr lang="en-US" sz="2800">
                <a:solidFill>
                  <a:schemeClr val="bg1"/>
                </a:solidFill>
              </a:rPr>
              <a:t>THINK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7B338A0-1346-4228-8A30-27B76265980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4084481"/>
              </p:ext>
            </p:extLst>
          </p:nvPr>
        </p:nvGraphicFramePr>
        <p:xfrm>
          <a:off x="4702547" y="838199"/>
          <a:ext cx="6651253" cy="53387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348798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55A04F75-79E1-42E2-94A3-5B432E019B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6B6E033A-DB2E-49B8-B600-B38E0C280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5070" y="1780058"/>
            <a:ext cx="3781618" cy="2899147"/>
          </a:xfrm>
          <a:custGeom>
            <a:avLst/>
            <a:gdLst>
              <a:gd name="connsiteX0" fmla="*/ 5462602 w 5470628"/>
              <a:gd name="connsiteY0" fmla="*/ 1413608 h 3193741"/>
              <a:gd name="connsiteX1" fmla="*/ 5465724 w 5470628"/>
              <a:gd name="connsiteY1" fmla="*/ 1421881 h 3193741"/>
              <a:gd name="connsiteX2" fmla="*/ 5465025 w 5470628"/>
              <a:gd name="connsiteY2" fmla="*/ 1466556 h 3193741"/>
              <a:gd name="connsiteX3" fmla="*/ 5463208 w 5470628"/>
              <a:gd name="connsiteY3" fmla="*/ 1466226 h 3193741"/>
              <a:gd name="connsiteX4" fmla="*/ 5463242 w 5470628"/>
              <a:gd name="connsiteY4" fmla="*/ 1451866 h 3193741"/>
              <a:gd name="connsiteX5" fmla="*/ 5462894 w 5470628"/>
              <a:gd name="connsiteY5" fmla="*/ 1423194 h 3193741"/>
              <a:gd name="connsiteX6" fmla="*/ 5461417 w 5470628"/>
              <a:gd name="connsiteY6" fmla="*/ 1391849 h 3193741"/>
              <a:gd name="connsiteX7" fmla="*/ 5462246 w 5470628"/>
              <a:gd name="connsiteY7" fmla="*/ 1401944 h 3193741"/>
              <a:gd name="connsiteX8" fmla="*/ 5462602 w 5470628"/>
              <a:gd name="connsiteY8" fmla="*/ 1413608 h 3193741"/>
              <a:gd name="connsiteX9" fmla="*/ 5459078 w 5470628"/>
              <a:gd name="connsiteY9" fmla="*/ 1404268 h 3193741"/>
              <a:gd name="connsiteX10" fmla="*/ 5460137 w 5470628"/>
              <a:gd name="connsiteY10" fmla="*/ 1393780 h 3193741"/>
              <a:gd name="connsiteX11" fmla="*/ 5461417 w 5470628"/>
              <a:gd name="connsiteY11" fmla="*/ 1391849 h 3193741"/>
              <a:gd name="connsiteX12" fmla="*/ 614271 w 5470628"/>
              <a:gd name="connsiteY12" fmla="*/ 1052206 h 3193741"/>
              <a:gd name="connsiteX13" fmla="*/ 611497 w 5470628"/>
              <a:gd name="connsiteY13" fmla="*/ 1055389 h 3193741"/>
              <a:gd name="connsiteX14" fmla="*/ 630277 w 5470628"/>
              <a:gd name="connsiteY14" fmla="*/ 1065215 h 3193741"/>
              <a:gd name="connsiteX15" fmla="*/ 651856 w 5470628"/>
              <a:gd name="connsiteY15" fmla="*/ 1067584 h 3193741"/>
              <a:gd name="connsiteX16" fmla="*/ 614271 w 5470628"/>
              <a:gd name="connsiteY16" fmla="*/ 1052206 h 3193741"/>
              <a:gd name="connsiteX17" fmla="*/ 810628 w 5470628"/>
              <a:gd name="connsiteY17" fmla="*/ 695550 h 3193741"/>
              <a:gd name="connsiteX18" fmla="*/ 1033084 w 5470628"/>
              <a:gd name="connsiteY18" fmla="*/ 791270 h 3193741"/>
              <a:gd name="connsiteX19" fmla="*/ 1036153 w 5470628"/>
              <a:gd name="connsiteY19" fmla="*/ 788050 h 3193741"/>
              <a:gd name="connsiteX20" fmla="*/ 810628 w 5470628"/>
              <a:gd name="connsiteY20" fmla="*/ 695550 h 3193741"/>
              <a:gd name="connsiteX21" fmla="*/ 4850908 w 5470628"/>
              <a:gd name="connsiteY21" fmla="*/ 727 h 3193741"/>
              <a:gd name="connsiteX22" fmla="*/ 4858584 w 5470628"/>
              <a:gd name="connsiteY22" fmla="*/ 13795 h 3193741"/>
              <a:gd name="connsiteX23" fmla="*/ 4843408 w 5470628"/>
              <a:gd name="connsiteY23" fmla="*/ 37224 h 3193741"/>
              <a:gd name="connsiteX24" fmla="*/ 4871062 w 5470628"/>
              <a:gd name="connsiteY24" fmla="*/ 78954 h 3193741"/>
              <a:gd name="connsiteX25" fmla="*/ 4989038 w 5470628"/>
              <a:gd name="connsiteY25" fmla="*/ 66799 h 3193741"/>
              <a:gd name="connsiteX26" fmla="*/ 5002636 w 5470628"/>
              <a:gd name="connsiteY26" fmla="*/ 79388 h 3193741"/>
              <a:gd name="connsiteX27" fmla="*/ 5008332 w 5470628"/>
              <a:gd name="connsiteY27" fmla="*/ 140859 h 3193741"/>
              <a:gd name="connsiteX28" fmla="*/ 5014326 w 5470628"/>
              <a:gd name="connsiteY28" fmla="*/ 155555 h 3193741"/>
              <a:gd name="connsiteX29" fmla="*/ 5030704 w 5470628"/>
              <a:gd name="connsiteY29" fmla="*/ 221190 h 3193741"/>
              <a:gd name="connsiteX30" fmla="*/ 5097262 w 5470628"/>
              <a:gd name="connsiteY30" fmla="*/ 317759 h 3193741"/>
              <a:gd name="connsiteX31" fmla="*/ 5165084 w 5470628"/>
              <a:gd name="connsiteY31" fmla="*/ 373367 h 3193741"/>
              <a:gd name="connsiteX32" fmla="*/ 5174137 w 5470628"/>
              <a:gd name="connsiteY32" fmla="*/ 389353 h 3193741"/>
              <a:gd name="connsiteX33" fmla="*/ 5192507 w 5470628"/>
              <a:gd name="connsiteY33" fmla="*/ 453561 h 3193741"/>
              <a:gd name="connsiteX34" fmla="*/ 5187160 w 5470628"/>
              <a:gd name="connsiteY34" fmla="*/ 467732 h 3193741"/>
              <a:gd name="connsiteX35" fmla="*/ 5160106 w 5470628"/>
              <a:gd name="connsiteY35" fmla="*/ 486904 h 3193741"/>
              <a:gd name="connsiteX36" fmla="*/ 5138948 w 5470628"/>
              <a:gd name="connsiteY36" fmla="*/ 528614 h 3193741"/>
              <a:gd name="connsiteX37" fmla="*/ 5097016 w 5470628"/>
              <a:gd name="connsiteY37" fmla="*/ 589923 h 3193741"/>
              <a:gd name="connsiteX38" fmla="*/ 5075869 w 5470628"/>
              <a:gd name="connsiteY38" fmla="*/ 608381 h 3193741"/>
              <a:gd name="connsiteX39" fmla="*/ 5093172 w 5470628"/>
              <a:gd name="connsiteY39" fmla="*/ 618385 h 3193741"/>
              <a:gd name="connsiteX40" fmla="*/ 5153518 w 5470628"/>
              <a:gd name="connsiteY40" fmla="*/ 687474 h 3193741"/>
              <a:gd name="connsiteX41" fmla="*/ 5074984 w 5470628"/>
              <a:gd name="connsiteY41" fmla="*/ 776941 h 3193741"/>
              <a:gd name="connsiteX42" fmla="*/ 5033348 w 5470628"/>
              <a:gd name="connsiteY42" fmla="*/ 805473 h 3193741"/>
              <a:gd name="connsiteX43" fmla="*/ 5116847 w 5470628"/>
              <a:gd name="connsiteY43" fmla="*/ 803426 h 3193741"/>
              <a:gd name="connsiteX44" fmla="*/ 5147902 w 5470628"/>
              <a:gd name="connsiteY44" fmla="*/ 833118 h 3193741"/>
              <a:gd name="connsiteX45" fmla="*/ 5161665 w 5470628"/>
              <a:gd name="connsiteY45" fmla="*/ 848297 h 3193741"/>
              <a:gd name="connsiteX46" fmla="*/ 5246520 w 5470628"/>
              <a:gd name="connsiteY46" fmla="*/ 942412 h 3193741"/>
              <a:gd name="connsiteX47" fmla="*/ 5235368 w 5470628"/>
              <a:gd name="connsiteY47" fmla="*/ 972946 h 3193741"/>
              <a:gd name="connsiteX48" fmla="*/ 5113739 w 5470628"/>
              <a:gd name="connsiteY48" fmla="*/ 1128845 h 3193741"/>
              <a:gd name="connsiteX49" fmla="*/ 5255034 w 5470628"/>
              <a:gd name="connsiteY49" fmla="*/ 1151117 h 3193741"/>
              <a:gd name="connsiteX50" fmla="*/ 5267513 w 5470628"/>
              <a:gd name="connsiteY50" fmla="*/ 1216275 h 3193741"/>
              <a:gd name="connsiteX51" fmla="*/ 5343113 w 5470628"/>
              <a:gd name="connsiteY51" fmla="*/ 1281854 h 3193741"/>
              <a:gd name="connsiteX52" fmla="*/ 5452014 w 5470628"/>
              <a:gd name="connsiteY52" fmla="*/ 1385543 h 3193741"/>
              <a:gd name="connsiteX53" fmla="*/ 5459078 w 5470628"/>
              <a:gd name="connsiteY53" fmla="*/ 1404268 h 3193741"/>
              <a:gd name="connsiteX54" fmla="*/ 5458838 w 5470628"/>
              <a:gd name="connsiteY54" fmla="*/ 1406644 h 3193741"/>
              <a:gd name="connsiteX55" fmla="*/ 5455752 w 5470628"/>
              <a:gd name="connsiteY55" fmla="*/ 1450751 h 3193741"/>
              <a:gd name="connsiteX56" fmla="*/ 5454594 w 5470628"/>
              <a:gd name="connsiteY56" fmla="*/ 1464662 h 3193741"/>
              <a:gd name="connsiteX57" fmla="*/ 5447215 w 5470628"/>
              <a:gd name="connsiteY57" fmla="*/ 1463321 h 3193741"/>
              <a:gd name="connsiteX58" fmla="*/ 5433934 w 5470628"/>
              <a:gd name="connsiteY58" fmla="*/ 1458428 h 3193741"/>
              <a:gd name="connsiteX59" fmla="*/ 5424276 w 5470628"/>
              <a:gd name="connsiteY59" fmla="*/ 1477014 h 3193741"/>
              <a:gd name="connsiteX60" fmla="*/ 5444628 w 5470628"/>
              <a:gd name="connsiteY60" fmla="*/ 1511562 h 3193741"/>
              <a:gd name="connsiteX61" fmla="*/ 5453752 w 5470628"/>
              <a:gd name="connsiteY61" fmla="*/ 1474786 h 3193741"/>
              <a:gd name="connsiteX62" fmla="*/ 5454594 w 5470628"/>
              <a:gd name="connsiteY62" fmla="*/ 1464662 h 3193741"/>
              <a:gd name="connsiteX63" fmla="*/ 5463208 w 5470628"/>
              <a:gd name="connsiteY63" fmla="*/ 1466226 h 3193741"/>
              <a:gd name="connsiteX64" fmla="*/ 5463164 w 5470628"/>
              <a:gd name="connsiteY64" fmla="*/ 1484226 h 3193741"/>
              <a:gd name="connsiteX65" fmla="*/ 5456160 w 5470628"/>
              <a:gd name="connsiteY65" fmla="*/ 1575885 h 3193741"/>
              <a:gd name="connsiteX66" fmla="*/ 5345636 w 5470628"/>
              <a:gd name="connsiteY66" fmla="*/ 1714543 h 3193741"/>
              <a:gd name="connsiteX67" fmla="*/ 5251319 w 5470628"/>
              <a:gd name="connsiteY67" fmla="*/ 1775792 h 3193741"/>
              <a:gd name="connsiteX68" fmla="*/ 5043512 w 5470628"/>
              <a:gd name="connsiteY68" fmla="*/ 2027305 h 3193741"/>
              <a:gd name="connsiteX69" fmla="*/ 4978144 w 5470628"/>
              <a:gd name="connsiteY69" fmla="*/ 2108535 h 3193741"/>
              <a:gd name="connsiteX70" fmla="*/ 5031476 w 5470628"/>
              <a:gd name="connsiteY70" fmla="*/ 2128173 h 3193741"/>
              <a:gd name="connsiteX71" fmla="*/ 4937389 w 5470628"/>
              <a:gd name="connsiteY71" fmla="*/ 2216441 h 3193741"/>
              <a:gd name="connsiteX72" fmla="*/ 4826122 w 5470628"/>
              <a:gd name="connsiteY72" fmla="*/ 2315331 h 3193741"/>
              <a:gd name="connsiteX73" fmla="*/ 2544647 w 5470628"/>
              <a:gd name="connsiteY73" fmla="*/ 3190975 h 3193741"/>
              <a:gd name="connsiteX74" fmla="*/ 1328257 w 5470628"/>
              <a:gd name="connsiteY74" fmla="*/ 3153006 h 3193741"/>
              <a:gd name="connsiteX75" fmla="*/ 977943 w 5470628"/>
              <a:gd name="connsiteY75" fmla="*/ 3082502 h 3193741"/>
              <a:gd name="connsiteX76" fmla="*/ 854473 w 5470628"/>
              <a:gd name="connsiteY76" fmla="*/ 2994250 h 3193741"/>
              <a:gd name="connsiteX77" fmla="*/ 811593 w 5470628"/>
              <a:gd name="connsiteY77" fmla="*/ 2970498 h 3193741"/>
              <a:gd name="connsiteX78" fmla="*/ 707024 w 5470628"/>
              <a:gd name="connsiteY78" fmla="*/ 2945439 h 3193741"/>
              <a:gd name="connsiteX79" fmla="*/ 523487 w 5470628"/>
              <a:gd name="connsiteY79" fmla="*/ 2886053 h 3193741"/>
              <a:gd name="connsiteX80" fmla="*/ 587884 w 5470628"/>
              <a:gd name="connsiteY80" fmla="*/ 2859746 h 3193741"/>
              <a:gd name="connsiteX81" fmla="*/ 779426 w 5470628"/>
              <a:gd name="connsiteY81" fmla="*/ 2885897 h 3193741"/>
              <a:gd name="connsiteX82" fmla="*/ 917288 w 5470628"/>
              <a:gd name="connsiteY82" fmla="*/ 2882248 h 3193741"/>
              <a:gd name="connsiteX83" fmla="*/ 718684 w 5470628"/>
              <a:gd name="connsiteY83" fmla="*/ 2819941 h 3193741"/>
              <a:gd name="connsiteX84" fmla="*/ 524650 w 5470628"/>
              <a:gd name="connsiteY84" fmla="*/ 2731220 h 3193741"/>
              <a:gd name="connsiteX85" fmla="*/ 670138 w 5470628"/>
              <a:gd name="connsiteY85" fmla="*/ 2735189 h 3193741"/>
              <a:gd name="connsiteX86" fmla="*/ 675382 w 5470628"/>
              <a:gd name="connsiteY86" fmla="*/ 2719369 h 3193741"/>
              <a:gd name="connsiteX87" fmla="*/ 542021 w 5470628"/>
              <a:gd name="connsiteY87" fmla="*/ 2601946 h 3193741"/>
              <a:gd name="connsiteX88" fmla="*/ 476895 w 5470628"/>
              <a:gd name="connsiteY88" fmla="*/ 2555976 h 3193741"/>
              <a:gd name="connsiteX89" fmla="*/ 188751 w 5470628"/>
              <a:gd name="connsiteY89" fmla="*/ 2428830 h 3193741"/>
              <a:gd name="connsiteX90" fmla="*/ 456762 w 5470628"/>
              <a:gd name="connsiteY90" fmla="*/ 2468731 h 3193741"/>
              <a:gd name="connsiteX91" fmla="*/ 174514 w 5470628"/>
              <a:gd name="connsiteY91" fmla="*/ 2345378 h 3193741"/>
              <a:gd name="connsiteX92" fmla="*/ 38827 w 5470628"/>
              <a:gd name="connsiteY92" fmla="*/ 2303685 h 3193741"/>
              <a:gd name="connsiteX93" fmla="*/ 3281 w 5470628"/>
              <a:gd name="connsiteY93" fmla="*/ 2273587 h 3193741"/>
              <a:gd name="connsiteX94" fmla="*/ 61590 w 5470628"/>
              <a:gd name="connsiteY94" fmla="*/ 2259170 h 3193741"/>
              <a:gd name="connsiteX95" fmla="*/ 242291 w 5470628"/>
              <a:gd name="connsiteY95" fmla="*/ 2250569 h 3193741"/>
              <a:gd name="connsiteX96" fmla="*/ 13205 w 5470628"/>
              <a:gd name="connsiteY96" fmla="*/ 2172263 h 3193741"/>
              <a:gd name="connsiteX97" fmla="*/ 180810 w 5470628"/>
              <a:gd name="connsiteY97" fmla="*/ 2168333 h 3193741"/>
              <a:gd name="connsiteX98" fmla="*/ 226020 w 5470628"/>
              <a:gd name="connsiteY98" fmla="*/ 2121100 h 3193741"/>
              <a:gd name="connsiteX99" fmla="*/ 299145 w 5470628"/>
              <a:gd name="connsiteY99" fmla="*/ 2044862 h 3193741"/>
              <a:gd name="connsiteX100" fmla="*/ 350236 w 5470628"/>
              <a:gd name="connsiteY100" fmla="*/ 2001187 h 3193741"/>
              <a:gd name="connsiteX101" fmla="*/ 365223 w 5470628"/>
              <a:gd name="connsiteY101" fmla="*/ 1881218 h 3193741"/>
              <a:gd name="connsiteX102" fmla="*/ 310707 w 5470628"/>
              <a:gd name="connsiteY102" fmla="*/ 1758752 h 3193741"/>
              <a:gd name="connsiteX103" fmla="*/ 181659 w 5470628"/>
              <a:gd name="connsiteY103" fmla="*/ 1709137 h 3193741"/>
              <a:gd name="connsiteX104" fmla="*/ 213063 w 5470628"/>
              <a:gd name="connsiteY104" fmla="*/ 1632021 h 3193741"/>
              <a:gd name="connsiteX105" fmla="*/ 481390 w 5470628"/>
              <a:gd name="connsiteY105" fmla="*/ 1644125 h 3193741"/>
              <a:gd name="connsiteX106" fmla="*/ 68930 w 5470628"/>
              <a:gd name="connsiteY106" fmla="*/ 1457537 h 3193741"/>
              <a:gd name="connsiteX107" fmla="*/ 135138 w 5470628"/>
              <a:gd name="connsiteY107" fmla="*/ 1440976 h 3193741"/>
              <a:gd name="connsiteX108" fmla="*/ 131611 w 5470628"/>
              <a:gd name="connsiteY108" fmla="*/ 1427642 h 3193741"/>
              <a:gd name="connsiteX109" fmla="*/ 130443 w 5470628"/>
              <a:gd name="connsiteY109" fmla="*/ 1343795 h 3193741"/>
              <a:gd name="connsiteX110" fmla="*/ 138930 w 5470628"/>
              <a:gd name="connsiteY110" fmla="*/ 1304094 h 3193741"/>
              <a:gd name="connsiteX111" fmla="*/ 118409 w 5470628"/>
              <a:gd name="connsiteY111" fmla="*/ 1262212 h 3193741"/>
              <a:gd name="connsiteX112" fmla="*/ 421410 w 5470628"/>
              <a:gd name="connsiteY112" fmla="*/ 1304757 h 3193741"/>
              <a:gd name="connsiteX113" fmla="*/ 655702 w 5470628"/>
              <a:gd name="connsiteY113" fmla="*/ 1291801 h 3193741"/>
              <a:gd name="connsiteX114" fmla="*/ 648299 w 5470628"/>
              <a:gd name="connsiteY114" fmla="*/ 1287715 h 3193741"/>
              <a:gd name="connsiteX115" fmla="*/ 531027 w 5470628"/>
              <a:gd name="connsiteY115" fmla="*/ 1193967 h 3193741"/>
              <a:gd name="connsiteX116" fmla="*/ 526433 w 5470628"/>
              <a:gd name="connsiteY116" fmla="*/ 1191913 h 3193741"/>
              <a:gd name="connsiteX117" fmla="*/ 504666 w 5470628"/>
              <a:gd name="connsiteY117" fmla="*/ 1177230 h 3193741"/>
              <a:gd name="connsiteX118" fmla="*/ 482307 w 5470628"/>
              <a:gd name="connsiteY118" fmla="*/ 1162618 h 3193741"/>
              <a:gd name="connsiteX119" fmla="*/ 479029 w 5470628"/>
              <a:gd name="connsiteY119" fmla="*/ 1162540 h 3193741"/>
              <a:gd name="connsiteX120" fmla="*/ 447663 w 5470628"/>
              <a:gd name="connsiteY120" fmla="*/ 1132649 h 3193741"/>
              <a:gd name="connsiteX121" fmla="*/ 438547 w 5470628"/>
              <a:gd name="connsiteY121" fmla="*/ 1110977 h 3193741"/>
              <a:gd name="connsiteX122" fmla="*/ 405343 w 5470628"/>
              <a:gd name="connsiteY122" fmla="*/ 1089612 h 3193741"/>
              <a:gd name="connsiteX123" fmla="*/ 371373 w 5470628"/>
              <a:gd name="connsiteY123" fmla="*/ 1070238 h 3193741"/>
              <a:gd name="connsiteX124" fmla="*/ 290358 w 5470628"/>
              <a:gd name="connsiteY124" fmla="*/ 1059884 h 3193741"/>
              <a:gd name="connsiteX125" fmla="*/ 235140 w 5470628"/>
              <a:gd name="connsiteY125" fmla="*/ 1029322 h 3193741"/>
              <a:gd name="connsiteX126" fmla="*/ 300494 w 5470628"/>
              <a:gd name="connsiteY126" fmla="*/ 1032083 h 3193741"/>
              <a:gd name="connsiteX127" fmla="*/ 239661 w 5470628"/>
              <a:gd name="connsiteY127" fmla="*/ 997457 h 3193741"/>
              <a:gd name="connsiteX128" fmla="*/ 204788 w 5470628"/>
              <a:gd name="connsiteY128" fmla="*/ 959211 h 3193741"/>
              <a:gd name="connsiteX129" fmla="*/ 207583 w 5470628"/>
              <a:gd name="connsiteY129" fmla="*/ 947009 h 3193741"/>
              <a:gd name="connsiteX130" fmla="*/ 223061 w 5470628"/>
              <a:gd name="connsiteY130" fmla="*/ 947033 h 3193741"/>
              <a:gd name="connsiteX131" fmla="*/ 280015 w 5470628"/>
              <a:gd name="connsiteY131" fmla="*/ 972164 h 3193741"/>
              <a:gd name="connsiteX132" fmla="*/ 353948 w 5470628"/>
              <a:gd name="connsiteY132" fmla="*/ 1006865 h 3193741"/>
              <a:gd name="connsiteX133" fmla="*/ 240466 w 5470628"/>
              <a:gd name="connsiteY133" fmla="*/ 939943 h 3193741"/>
              <a:gd name="connsiteX134" fmla="*/ 158812 w 5470628"/>
              <a:gd name="connsiteY134" fmla="*/ 891467 h 3193741"/>
              <a:gd name="connsiteX135" fmla="*/ 139551 w 5470628"/>
              <a:gd name="connsiteY135" fmla="*/ 855364 h 3193741"/>
              <a:gd name="connsiteX136" fmla="*/ 145731 w 5470628"/>
              <a:gd name="connsiteY136" fmla="*/ 844888 h 3193741"/>
              <a:gd name="connsiteX137" fmla="*/ 158154 w 5470628"/>
              <a:gd name="connsiteY137" fmla="*/ 848366 h 3193741"/>
              <a:gd name="connsiteX138" fmla="*/ 169370 w 5470628"/>
              <a:gd name="connsiteY138" fmla="*/ 856260 h 3193741"/>
              <a:gd name="connsiteX139" fmla="*/ 288295 w 5470628"/>
              <a:gd name="connsiteY139" fmla="*/ 915169 h 3193741"/>
              <a:gd name="connsiteX140" fmla="*/ 462694 w 5470628"/>
              <a:gd name="connsiteY140" fmla="*/ 994643 h 3193741"/>
              <a:gd name="connsiteX141" fmla="*/ 531910 w 5470628"/>
              <a:gd name="connsiteY141" fmla="*/ 1006664 h 3193741"/>
              <a:gd name="connsiteX142" fmla="*/ 333940 w 5470628"/>
              <a:gd name="connsiteY142" fmla="*/ 893507 h 3193741"/>
              <a:gd name="connsiteX143" fmla="*/ 181443 w 5470628"/>
              <a:gd name="connsiteY143" fmla="*/ 746608 h 3193741"/>
              <a:gd name="connsiteX144" fmla="*/ 162678 w 5470628"/>
              <a:gd name="connsiteY144" fmla="*/ 737018 h 3193741"/>
              <a:gd name="connsiteX145" fmla="*/ 156307 w 5470628"/>
              <a:gd name="connsiteY145" fmla="*/ 730435 h 3193741"/>
              <a:gd name="connsiteX146" fmla="*/ 117227 w 5470628"/>
              <a:gd name="connsiteY146" fmla="*/ 677515 h 3193741"/>
              <a:gd name="connsiteX147" fmla="*/ 113655 w 5470628"/>
              <a:gd name="connsiteY147" fmla="*/ 663474 h 3193741"/>
              <a:gd name="connsiteX148" fmla="*/ 115226 w 5470628"/>
              <a:gd name="connsiteY148" fmla="*/ 636712 h 3193741"/>
              <a:gd name="connsiteX149" fmla="*/ 105067 w 5470628"/>
              <a:gd name="connsiteY149" fmla="*/ 622046 h 3193741"/>
              <a:gd name="connsiteX150" fmla="*/ 104113 w 5470628"/>
              <a:gd name="connsiteY150" fmla="*/ 611722 h 3193741"/>
              <a:gd name="connsiteX151" fmla="*/ 118895 w 5470628"/>
              <a:gd name="connsiteY151" fmla="*/ 610169 h 3193741"/>
              <a:gd name="connsiteX152" fmla="*/ 163095 w 5470628"/>
              <a:gd name="connsiteY152" fmla="*/ 640642 h 3193741"/>
              <a:gd name="connsiteX153" fmla="*/ 185766 w 5470628"/>
              <a:gd name="connsiteY153" fmla="*/ 641454 h 3193741"/>
              <a:gd name="connsiteX154" fmla="*/ 212892 w 5470628"/>
              <a:gd name="connsiteY154" fmla="*/ 637457 h 3193741"/>
              <a:gd name="connsiteX155" fmla="*/ 223932 w 5470628"/>
              <a:gd name="connsiteY155" fmla="*/ 647271 h 3193741"/>
              <a:gd name="connsiteX156" fmla="*/ 287167 w 5470628"/>
              <a:gd name="connsiteY156" fmla="*/ 691571 h 3193741"/>
              <a:gd name="connsiteX157" fmla="*/ 330380 w 5470628"/>
              <a:gd name="connsiteY157" fmla="*/ 692506 h 3193741"/>
              <a:gd name="connsiteX158" fmla="*/ 296172 w 5470628"/>
              <a:gd name="connsiteY158" fmla="*/ 688108 h 3193741"/>
              <a:gd name="connsiteX159" fmla="*/ 286974 w 5470628"/>
              <a:gd name="connsiteY159" fmla="*/ 674512 h 3193741"/>
              <a:gd name="connsiteX160" fmla="*/ 286166 w 5470628"/>
              <a:gd name="connsiteY160" fmla="*/ 661798 h 3193741"/>
              <a:gd name="connsiteX161" fmla="*/ 236268 w 5470628"/>
              <a:gd name="connsiteY161" fmla="*/ 635338 h 3193741"/>
              <a:gd name="connsiteX162" fmla="*/ 231734 w 5470628"/>
              <a:gd name="connsiteY162" fmla="*/ 634225 h 3193741"/>
              <a:gd name="connsiteX163" fmla="*/ 221253 w 5470628"/>
              <a:gd name="connsiteY163" fmla="*/ 623870 h 3193741"/>
              <a:gd name="connsiteX164" fmla="*/ 237564 w 5470628"/>
              <a:gd name="connsiteY164" fmla="*/ 613590 h 3193741"/>
              <a:gd name="connsiteX165" fmla="*/ 282259 w 5470628"/>
              <a:gd name="connsiteY165" fmla="*/ 619091 h 3193741"/>
              <a:gd name="connsiteX166" fmla="*/ 370630 w 5470628"/>
              <a:gd name="connsiteY166" fmla="*/ 665566 h 3193741"/>
              <a:gd name="connsiteX167" fmla="*/ 498017 w 5470628"/>
              <a:gd name="connsiteY167" fmla="*/ 740532 h 3193741"/>
              <a:gd name="connsiteX168" fmla="*/ 918036 w 5470628"/>
              <a:gd name="connsiteY168" fmla="*/ 924307 h 3193741"/>
              <a:gd name="connsiteX169" fmla="*/ 1079304 w 5470628"/>
              <a:gd name="connsiteY169" fmla="*/ 984494 h 3193741"/>
              <a:gd name="connsiteX170" fmla="*/ 1079935 w 5470628"/>
              <a:gd name="connsiteY170" fmla="*/ 980383 h 3193741"/>
              <a:gd name="connsiteX171" fmla="*/ 1079695 w 5470628"/>
              <a:gd name="connsiteY171" fmla="*/ 976616 h 3193741"/>
              <a:gd name="connsiteX172" fmla="*/ 966178 w 5470628"/>
              <a:gd name="connsiteY172" fmla="*/ 937219 h 3193741"/>
              <a:gd name="connsiteX173" fmla="*/ 720106 w 5470628"/>
              <a:gd name="connsiteY173" fmla="*/ 807112 h 3193741"/>
              <a:gd name="connsiteX174" fmla="*/ 698823 w 5470628"/>
              <a:gd name="connsiteY174" fmla="*/ 804708 h 3193741"/>
              <a:gd name="connsiteX175" fmla="*/ 664513 w 5470628"/>
              <a:gd name="connsiteY175" fmla="*/ 784663 h 3193741"/>
              <a:gd name="connsiteX176" fmla="*/ 660380 w 5470628"/>
              <a:gd name="connsiteY176" fmla="*/ 771165 h 3193741"/>
              <a:gd name="connsiteX177" fmla="*/ 584959 w 5470628"/>
              <a:gd name="connsiteY177" fmla="*/ 722409 h 3193741"/>
              <a:gd name="connsiteX178" fmla="*/ 435649 w 5470628"/>
              <a:gd name="connsiteY178" fmla="*/ 639659 h 3193741"/>
              <a:gd name="connsiteX179" fmla="*/ 404944 w 5470628"/>
              <a:gd name="connsiteY179" fmla="*/ 606128 h 3193741"/>
              <a:gd name="connsiteX180" fmla="*/ 408476 w 5470628"/>
              <a:gd name="connsiteY180" fmla="*/ 591466 h 3193741"/>
              <a:gd name="connsiteX181" fmla="*/ 425225 w 5470628"/>
              <a:gd name="connsiteY181" fmla="*/ 592759 h 3193741"/>
              <a:gd name="connsiteX182" fmla="*/ 487115 w 5470628"/>
              <a:gd name="connsiteY182" fmla="*/ 620614 h 3193741"/>
              <a:gd name="connsiteX183" fmla="*/ 550277 w 5470628"/>
              <a:gd name="connsiteY183" fmla="*/ 649738 h 3193741"/>
              <a:gd name="connsiteX184" fmla="*/ 544421 w 5470628"/>
              <a:gd name="connsiteY184" fmla="*/ 641907 h 3193741"/>
              <a:gd name="connsiteX185" fmla="*/ 431905 w 5470628"/>
              <a:gd name="connsiteY185" fmla="*/ 580799 h 3193741"/>
              <a:gd name="connsiteX186" fmla="*/ 351177 w 5470628"/>
              <a:gd name="connsiteY186" fmla="*/ 528177 h 3193741"/>
              <a:gd name="connsiteX187" fmla="*/ 339749 w 5470628"/>
              <a:gd name="connsiteY187" fmla="*/ 498244 h 3193741"/>
              <a:gd name="connsiteX188" fmla="*/ 346313 w 5470628"/>
              <a:gd name="connsiteY188" fmla="*/ 489145 h 3193741"/>
              <a:gd name="connsiteX189" fmla="*/ 356579 w 5470628"/>
              <a:gd name="connsiteY189" fmla="*/ 491460 h 3193741"/>
              <a:gd name="connsiteX190" fmla="*/ 371505 w 5470628"/>
              <a:gd name="connsiteY190" fmla="*/ 501516 h 3193741"/>
              <a:gd name="connsiteX191" fmla="*/ 476275 w 5470628"/>
              <a:gd name="connsiteY191" fmla="*/ 553122 h 3193741"/>
              <a:gd name="connsiteX192" fmla="*/ 649952 w 5470628"/>
              <a:gd name="connsiteY192" fmla="*/ 635294 h 3193741"/>
              <a:gd name="connsiteX193" fmla="*/ 727161 w 5470628"/>
              <a:gd name="connsiteY193" fmla="*/ 651328 h 3193741"/>
              <a:gd name="connsiteX194" fmla="*/ 722417 w 5470628"/>
              <a:gd name="connsiteY194" fmla="*/ 646921 h 3193741"/>
              <a:gd name="connsiteX195" fmla="*/ 546079 w 5470628"/>
              <a:gd name="connsiteY195" fmla="*/ 546328 h 3193741"/>
              <a:gd name="connsiteX196" fmla="*/ 378182 w 5470628"/>
              <a:gd name="connsiteY196" fmla="*/ 386585 h 3193741"/>
              <a:gd name="connsiteX197" fmla="*/ 370158 w 5470628"/>
              <a:gd name="connsiteY197" fmla="*/ 382100 h 3193741"/>
              <a:gd name="connsiteX198" fmla="*/ 357861 w 5470628"/>
              <a:gd name="connsiteY198" fmla="*/ 371252 h 3193741"/>
              <a:gd name="connsiteX199" fmla="*/ 331313 w 5470628"/>
              <a:gd name="connsiteY199" fmla="*/ 328203 h 3193741"/>
              <a:gd name="connsiteX200" fmla="*/ 319354 w 5470628"/>
              <a:gd name="connsiteY200" fmla="*/ 299282 h 3193741"/>
              <a:gd name="connsiteX201" fmla="*/ 319682 w 5470628"/>
              <a:gd name="connsiteY201" fmla="*/ 285719 h 3193741"/>
              <a:gd name="connsiteX202" fmla="*/ 306391 w 5470628"/>
              <a:gd name="connsiteY202" fmla="*/ 268585 h 3193741"/>
              <a:gd name="connsiteX203" fmla="*/ 303294 w 5470628"/>
              <a:gd name="connsiteY203" fmla="*/ 257334 h 3193741"/>
              <a:gd name="connsiteX204" fmla="*/ 319242 w 5470628"/>
              <a:gd name="connsiteY204" fmla="*/ 255403 h 3193741"/>
              <a:gd name="connsiteX205" fmla="*/ 364093 w 5470628"/>
              <a:gd name="connsiteY205" fmla="*/ 286745 h 3193741"/>
              <a:gd name="connsiteX206" fmla="*/ 385301 w 5470628"/>
              <a:gd name="connsiteY206" fmla="*/ 287973 h 3193741"/>
              <a:gd name="connsiteX207" fmla="*/ 417598 w 5470628"/>
              <a:gd name="connsiteY207" fmla="*/ 285722 h 3193741"/>
              <a:gd name="connsiteX208" fmla="*/ 440155 w 5470628"/>
              <a:gd name="connsiteY208" fmla="*/ 308139 h 3193741"/>
              <a:gd name="connsiteX209" fmla="*/ 534406 w 5470628"/>
              <a:gd name="connsiteY209" fmla="*/ 339430 h 3193741"/>
              <a:gd name="connsiteX210" fmla="*/ 495633 w 5470628"/>
              <a:gd name="connsiteY210" fmla="*/ 333450 h 3193741"/>
              <a:gd name="connsiteX211" fmla="*/ 486289 w 5470628"/>
              <a:gd name="connsiteY211" fmla="*/ 322243 h 3193741"/>
              <a:gd name="connsiteX212" fmla="*/ 484000 w 5470628"/>
              <a:gd name="connsiteY212" fmla="*/ 304964 h 3193741"/>
              <a:gd name="connsiteX213" fmla="*/ 436911 w 5470628"/>
              <a:gd name="connsiteY213" fmla="*/ 280536 h 3193741"/>
              <a:gd name="connsiteX214" fmla="*/ 426865 w 5470628"/>
              <a:gd name="connsiteY214" fmla="*/ 277007 h 3193741"/>
              <a:gd name="connsiteX215" fmla="*/ 420654 w 5470628"/>
              <a:gd name="connsiteY215" fmla="*/ 268269 h 3193741"/>
              <a:gd name="connsiteX216" fmla="*/ 432329 w 5470628"/>
              <a:gd name="connsiteY216" fmla="*/ 259975 h 3193741"/>
              <a:gd name="connsiteX217" fmla="*/ 447672 w 5470628"/>
              <a:gd name="connsiteY217" fmla="*/ 257879 h 3193741"/>
              <a:gd name="connsiteX218" fmla="*/ 502242 w 5470628"/>
              <a:gd name="connsiteY218" fmla="*/ 273572 h 3193741"/>
              <a:gd name="connsiteX219" fmla="*/ 659874 w 5470628"/>
              <a:gd name="connsiteY219" fmla="*/ 365516 h 3193741"/>
              <a:gd name="connsiteX220" fmla="*/ 829177 w 5470628"/>
              <a:gd name="connsiteY220" fmla="*/ 444421 h 3193741"/>
              <a:gd name="connsiteX221" fmla="*/ 1231903 w 5470628"/>
              <a:gd name="connsiteY221" fmla="*/ 613682 h 3193741"/>
              <a:gd name="connsiteX222" fmla="*/ 1911736 w 5470628"/>
              <a:gd name="connsiteY222" fmla="*/ 685084 h 3193741"/>
              <a:gd name="connsiteX223" fmla="*/ 2564313 w 5470628"/>
              <a:gd name="connsiteY223" fmla="*/ 632143 h 3193741"/>
              <a:gd name="connsiteX224" fmla="*/ 2657304 w 5470628"/>
              <a:gd name="connsiteY224" fmla="*/ 624913 h 3193741"/>
              <a:gd name="connsiteX225" fmla="*/ 4235818 w 5470628"/>
              <a:gd name="connsiteY225" fmla="*/ 259339 h 3193741"/>
              <a:gd name="connsiteX226" fmla="*/ 4460331 w 5470628"/>
              <a:gd name="connsiteY226" fmla="*/ 176864 h 3193741"/>
              <a:gd name="connsiteX227" fmla="*/ 4499578 w 5470628"/>
              <a:gd name="connsiteY227" fmla="*/ 186791 h 3193741"/>
              <a:gd name="connsiteX228" fmla="*/ 4514640 w 5470628"/>
              <a:gd name="connsiteY228" fmla="*/ 188841 h 3193741"/>
              <a:gd name="connsiteX229" fmla="*/ 4516523 w 5470628"/>
              <a:gd name="connsiteY229" fmla="*/ 189988 h 3193741"/>
              <a:gd name="connsiteX230" fmla="*/ 4518126 w 5470628"/>
              <a:gd name="connsiteY230" fmla="*/ 189316 h 3193741"/>
              <a:gd name="connsiteX231" fmla="*/ 4514640 w 5470628"/>
              <a:gd name="connsiteY231" fmla="*/ 188841 h 3193741"/>
              <a:gd name="connsiteX232" fmla="*/ 4511569 w 5470628"/>
              <a:gd name="connsiteY232" fmla="*/ 186970 h 3193741"/>
              <a:gd name="connsiteX233" fmla="*/ 4510888 w 5470628"/>
              <a:gd name="connsiteY233" fmla="*/ 180943 h 3193741"/>
              <a:gd name="connsiteX234" fmla="*/ 4531865 w 5470628"/>
              <a:gd name="connsiteY234" fmla="*/ 155151 h 3193741"/>
              <a:gd name="connsiteX235" fmla="*/ 4573441 w 5470628"/>
              <a:gd name="connsiteY235" fmla="*/ 139676 h 3193741"/>
              <a:gd name="connsiteX236" fmla="*/ 4594964 w 5470628"/>
              <a:gd name="connsiteY236" fmla="*/ 145847 h 3193741"/>
              <a:gd name="connsiteX237" fmla="*/ 4623059 w 5470628"/>
              <a:gd name="connsiteY237" fmla="*/ 152410 h 3193741"/>
              <a:gd name="connsiteX238" fmla="*/ 4748356 w 5470628"/>
              <a:gd name="connsiteY238" fmla="*/ 68192 h 3193741"/>
              <a:gd name="connsiteX239" fmla="*/ 4833812 w 5470628"/>
              <a:gd name="connsiteY239" fmla="*/ 8017 h 3193741"/>
              <a:gd name="connsiteX240" fmla="*/ 4850908 w 5470628"/>
              <a:gd name="connsiteY240" fmla="*/ 727 h 31937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</a:cxnLst>
            <a:rect l="l" t="t" r="r" b="b"/>
            <a:pathLst>
              <a:path w="5470628" h="3193741">
                <a:moveTo>
                  <a:pt x="5462602" y="1413608"/>
                </a:moveTo>
                <a:lnTo>
                  <a:pt x="5465724" y="1421881"/>
                </a:lnTo>
                <a:cubicBezTo>
                  <a:pt x="5472118" y="1444281"/>
                  <a:pt x="5472640" y="1461744"/>
                  <a:pt x="5465025" y="1466556"/>
                </a:cubicBezTo>
                <a:lnTo>
                  <a:pt x="5463208" y="1466226"/>
                </a:lnTo>
                <a:lnTo>
                  <a:pt x="5463242" y="1451866"/>
                </a:lnTo>
                <a:cubicBezTo>
                  <a:pt x="5463190" y="1441487"/>
                  <a:pt x="5463068" y="1431722"/>
                  <a:pt x="5462894" y="1423194"/>
                </a:cubicBezTo>
                <a:close/>
                <a:moveTo>
                  <a:pt x="5461417" y="1391849"/>
                </a:moveTo>
                <a:cubicBezTo>
                  <a:pt x="5461710" y="1392940"/>
                  <a:pt x="5461992" y="1396513"/>
                  <a:pt x="5462246" y="1401944"/>
                </a:cubicBezTo>
                <a:lnTo>
                  <a:pt x="5462602" y="1413608"/>
                </a:lnTo>
                <a:lnTo>
                  <a:pt x="5459078" y="1404268"/>
                </a:lnTo>
                <a:lnTo>
                  <a:pt x="5460137" y="1393780"/>
                </a:lnTo>
                <a:cubicBezTo>
                  <a:pt x="5460561" y="1391114"/>
                  <a:pt x="5460982" y="1390270"/>
                  <a:pt x="5461417" y="1391849"/>
                </a:cubicBezTo>
                <a:close/>
                <a:moveTo>
                  <a:pt x="614271" y="1052206"/>
                </a:moveTo>
                <a:cubicBezTo>
                  <a:pt x="613444" y="1053256"/>
                  <a:pt x="612323" y="1054339"/>
                  <a:pt x="611497" y="1055389"/>
                </a:cubicBezTo>
                <a:cubicBezTo>
                  <a:pt x="617673" y="1058912"/>
                  <a:pt x="624115" y="1061928"/>
                  <a:pt x="630277" y="1065215"/>
                </a:cubicBezTo>
                <a:cubicBezTo>
                  <a:pt x="637469" y="1066004"/>
                  <a:pt x="644958" y="1066759"/>
                  <a:pt x="651856" y="1067584"/>
                </a:cubicBezTo>
                <a:cubicBezTo>
                  <a:pt x="639327" y="1062458"/>
                  <a:pt x="626799" y="1057332"/>
                  <a:pt x="614271" y="1052206"/>
                </a:cubicBezTo>
                <a:close/>
                <a:moveTo>
                  <a:pt x="810628" y="695550"/>
                </a:moveTo>
                <a:cubicBezTo>
                  <a:pt x="873537" y="739416"/>
                  <a:pt x="951215" y="767494"/>
                  <a:pt x="1033084" y="791270"/>
                </a:cubicBezTo>
                <a:cubicBezTo>
                  <a:pt x="1034205" y="790184"/>
                  <a:pt x="1035031" y="789136"/>
                  <a:pt x="1036153" y="788050"/>
                </a:cubicBezTo>
                <a:cubicBezTo>
                  <a:pt x="960983" y="757296"/>
                  <a:pt x="885798" y="726306"/>
                  <a:pt x="810628" y="695550"/>
                </a:cubicBezTo>
                <a:close/>
                <a:moveTo>
                  <a:pt x="4850908" y="727"/>
                </a:moveTo>
                <a:cubicBezTo>
                  <a:pt x="4858191" y="2929"/>
                  <a:pt x="4860543" y="7152"/>
                  <a:pt x="4858584" y="13795"/>
                </a:cubicBezTo>
                <a:cubicBezTo>
                  <a:pt x="4855845" y="22194"/>
                  <a:pt x="4850092" y="30008"/>
                  <a:pt x="4843408" y="37224"/>
                </a:cubicBezTo>
                <a:cubicBezTo>
                  <a:pt x="4812232" y="71132"/>
                  <a:pt x="4827067" y="79774"/>
                  <a:pt x="4871062" y="78954"/>
                </a:cubicBezTo>
                <a:cubicBezTo>
                  <a:pt x="4910302" y="78234"/>
                  <a:pt x="4949507" y="72299"/>
                  <a:pt x="4989038" y="66799"/>
                </a:cubicBezTo>
                <a:cubicBezTo>
                  <a:pt x="5008500" y="63967"/>
                  <a:pt x="5009491" y="65509"/>
                  <a:pt x="5002636" y="79388"/>
                </a:cubicBezTo>
                <a:cubicBezTo>
                  <a:pt x="4991594" y="102315"/>
                  <a:pt x="4990844" y="123285"/>
                  <a:pt x="5008332" y="140859"/>
                </a:cubicBezTo>
                <a:cubicBezTo>
                  <a:pt x="5012456" y="144868"/>
                  <a:pt x="5015428" y="149491"/>
                  <a:pt x="5014326" y="155555"/>
                </a:cubicBezTo>
                <a:cubicBezTo>
                  <a:pt x="5009356" y="180357"/>
                  <a:pt x="5019874" y="200674"/>
                  <a:pt x="5030704" y="221190"/>
                </a:cubicBezTo>
                <a:cubicBezTo>
                  <a:pt x="5048958" y="255517"/>
                  <a:pt x="5072099" y="287116"/>
                  <a:pt x="5097262" y="317759"/>
                </a:cubicBezTo>
                <a:cubicBezTo>
                  <a:pt x="5115004" y="339336"/>
                  <a:pt x="5126222" y="365974"/>
                  <a:pt x="5165084" y="373367"/>
                </a:cubicBezTo>
                <a:cubicBezTo>
                  <a:pt x="5174420" y="375083"/>
                  <a:pt x="5177498" y="381353"/>
                  <a:pt x="5174137" y="389353"/>
                </a:cubicBezTo>
                <a:cubicBezTo>
                  <a:pt x="5163026" y="415847"/>
                  <a:pt x="5172067" y="436343"/>
                  <a:pt x="5192507" y="453561"/>
                </a:cubicBezTo>
                <a:cubicBezTo>
                  <a:pt x="5199734" y="459565"/>
                  <a:pt x="5197020" y="463690"/>
                  <a:pt x="5187160" y="467732"/>
                </a:cubicBezTo>
                <a:cubicBezTo>
                  <a:pt x="5175836" y="472188"/>
                  <a:pt x="5167025" y="478711"/>
                  <a:pt x="5160106" y="486904"/>
                </a:cubicBezTo>
                <a:cubicBezTo>
                  <a:pt x="5148744" y="500143"/>
                  <a:pt x="5143396" y="514315"/>
                  <a:pt x="5138948" y="528614"/>
                </a:cubicBezTo>
                <a:cubicBezTo>
                  <a:pt x="5132042" y="551041"/>
                  <a:pt x="5123894" y="572670"/>
                  <a:pt x="5097016" y="589923"/>
                </a:cubicBezTo>
                <a:cubicBezTo>
                  <a:pt x="5089016" y="595163"/>
                  <a:pt x="5082598" y="601872"/>
                  <a:pt x="5075869" y="608381"/>
                </a:cubicBezTo>
                <a:cubicBezTo>
                  <a:pt x="5078016" y="614052"/>
                  <a:pt x="5083322" y="617918"/>
                  <a:pt x="5093172" y="618385"/>
                </a:cubicBezTo>
                <a:cubicBezTo>
                  <a:pt x="5155867" y="621469"/>
                  <a:pt x="5153088" y="652648"/>
                  <a:pt x="5153518" y="687474"/>
                </a:cubicBezTo>
                <a:cubicBezTo>
                  <a:pt x="5154177" y="730575"/>
                  <a:pt x="5118812" y="754787"/>
                  <a:pt x="5074984" y="776941"/>
                </a:cubicBezTo>
                <a:cubicBezTo>
                  <a:pt x="5059986" y="784451"/>
                  <a:pt x="5038116" y="786863"/>
                  <a:pt x="5033348" y="805473"/>
                </a:cubicBezTo>
                <a:cubicBezTo>
                  <a:pt x="5059529" y="819384"/>
                  <a:pt x="5089376" y="802009"/>
                  <a:pt x="5116847" y="803426"/>
                </a:cubicBezTo>
                <a:cubicBezTo>
                  <a:pt x="5139548" y="804709"/>
                  <a:pt x="5176330" y="798120"/>
                  <a:pt x="5147902" y="833118"/>
                </a:cubicBezTo>
                <a:cubicBezTo>
                  <a:pt x="5139626" y="843373"/>
                  <a:pt x="5150382" y="848714"/>
                  <a:pt x="5161665" y="848297"/>
                </a:cubicBezTo>
                <a:cubicBezTo>
                  <a:pt x="5253064" y="844106"/>
                  <a:pt x="5215170" y="912756"/>
                  <a:pt x="5246520" y="942412"/>
                </a:cubicBezTo>
                <a:cubicBezTo>
                  <a:pt x="5255359" y="950358"/>
                  <a:pt x="5247812" y="967405"/>
                  <a:pt x="5235368" y="972946"/>
                </a:cubicBezTo>
                <a:cubicBezTo>
                  <a:pt x="5156387" y="1008610"/>
                  <a:pt x="5149354" y="1071149"/>
                  <a:pt x="5113739" y="1128845"/>
                </a:cubicBezTo>
                <a:cubicBezTo>
                  <a:pt x="5157305" y="1144685"/>
                  <a:pt x="5208388" y="1143005"/>
                  <a:pt x="5255034" y="1151117"/>
                </a:cubicBezTo>
                <a:cubicBezTo>
                  <a:pt x="5303482" y="1159484"/>
                  <a:pt x="5304156" y="1170079"/>
                  <a:pt x="5267513" y="1216275"/>
                </a:cubicBezTo>
                <a:cubicBezTo>
                  <a:pt x="5370269" y="1212844"/>
                  <a:pt x="5370269" y="1212844"/>
                  <a:pt x="5343113" y="1281854"/>
                </a:cubicBezTo>
                <a:cubicBezTo>
                  <a:pt x="5386272" y="1279593"/>
                  <a:pt x="5428618" y="1334726"/>
                  <a:pt x="5452014" y="1385543"/>
                </a:cubicBezTo>
                <a:lnTo>
                  <a:pt x="5459078" y="1404268"/>
                </a:lnTo>
                <a:lnTo>
                  <a:pt x="5458838" y="1406644"/>
                </a:lnTo>
                <a:cubicBezTo>
                  <a:pt x="5457942" y="1418063"/>
                  <a:pt x="5456960" y="1434367"/>
                  <a:pt x="5455752" y="1450751"/>
                </a:cubicBezTo>
                <a:lnTo>
                  <a:pt x="5454594" y="1464662"/>
                </a:lnTo>
                <a:lnTo>
                  <a:pt x="5447215" y="1463321"/>
                </a:lnTo>
                <a:cubicBezTo>
                  <a:pt x="5441256" y="1459714"/>
                  <a:pt x="5437002" y="1458345"/>
                  <a:pt x="5433934" y="1458428"/>
                </a:cubicBezTo>
                <a:cubicBezTo>
                  <a:pt x="5424728" y="1458676"/>
                  <a:pt x="5426188" y="1471978"/>
                  <a:pt x="5424276" y="1477014"/>
                </a:cubicBezTo>
                <a:cubicBezTo>
                  <a:pt x="5417851" y="1492977"/>
                  <a:pt x="5433852" y="1501241"/>
                  <a:pt x="5444628" y="1511562"/>
                </a:cubicBezTo>
                <a:cubicBezTo>
                  <a:pt x="5448663" y="1515344"/>
                  <a:pt x="5451544" y="1497678"/>
                  <a:pt x="5453752" y="1474786"/>
                </a:cubicBezTo>
                <a:lnTo>
                  <a:pt x="5454594" y="1464662"/>
                </a:lnTo>
                <a:lnTo>
                  <a:pt x="5463208" y="1466226"/>
                </a:lnTo>
                <a:lnTo>
                  <a:pt x="5463164" y="1484226"/>
                </a:lnTo>
                <a:cubicBezTo>
                  <a:pt x="5462722" y="1528173"/>
                  <a:pt x="5460824" y="1571999"/>
                  <a:pt x="5456160" y="1575885"/>
                </a:cubicBezTo>
                <a:cubicBezTo>
                  <a:pt x="5406708" y="1617226"/>
                  <a:pt x="5442751" y="1692579"/>
                  <a:pt x="5345636" y="1714543"/>
                </a:cubicBezTo>
                <a:cubicBezTo>
                  <a:pt x="5301930" y="1724583"/>
                  <a:pt x="5282493" y="1755882"/>
                  <a:pt x="5251319" y="1775792"/>
                </a:cubicBezTo>
                <a:cubicBezTo>
                  <a:pt x="5142610" y="1844714"/>
                  <a:pt x="5072132" y="1925140"/>
                  <a:pt x="5043512" y="2027305"/>
                </a:cubicBezTo>
                <a:cubicBezTo>
                  <a:pt x="5035488" y="2055562"/>
                  <a:pt x="5000258" y="2081893"/>
                  <a:pt x="4978144" y="2108535"/>
                </a:cubicBezTo>
                <a:cubicBezTo>
                  <a:pt x="4990785" y="2124798"/>
                  <a:pt x="5050411" y="2079615"/>
                  <a:pt x="5031476" y="2128173"/>
                </a:cubicBezTo>
                <a:cubicBezTo>
                  <a:pt x="5017138" y="2164787"/>
                  <a:pt x="4975973" y="2191363"/>
                  <a:pt x="4937389" y="2216441"/>
                </a:cubicBezTo>
                <a:cubicBezTo>
                  <a:pt x="4893079" y="2245058"/>
                  <a:pt x="4843760" y="2269776"/>
                  <a:pt x="4826122" y="2315331"/>
                </a:cubicBezTo>
                <a:cubicBezTo>
                  <a:pt x="4822276" y="2325050"/>
                  <a:pt x="3896510" y="3112888"/>
                  <a:pt x="2544647" y="3190975"/>
                </a:cubicBezTo>
                <a:cubicBezTo>
                  <a:pt x="2323734" y="3203734"/>
                  <a:pt x="1445947" y="3169121"/>
                  <a:pt x="1328257" y="3153006"/>
                </a:cubicBezTo>
                <a:cubicBezTo>
                  <a:pt x="1207258" y="3136344"/>
                  <a:pt x="1101756" y="3091943"/>
                  <a:pt x="977943" y="3082502"/>
                </a:cubicBezTo>
                <a:cubicBezTo>
                  <a:pt x="912454" y="3077622"/>
                  <a:pt x="848655" y="3061861"/>
                  <a:pt x="854473" y="2994250"/>
                </a:cubicBezTo>
                <a:cubicBezTo>
                  <a:pt x="856228" y="2975057"/>
                  <a:pt x="838125" y="2961827"/>
                  <a:pt x="811593" y="2970498"/>
                </a:cubicBezTo>
                <a:cubicBezTo>
                  <a:pt x="761454" y="2987010"/>
                  <a:pt x="736680" y="2962489"/>
                  <a:pt x="707024" y="2945439"/>
                </a:cubicBezTo>
                <a:cubicBezTo>
                  <a:pt x="654509" y="2915262"/>
                  <a:pt x="603913" y="2882480"/>
                  <a:pt x="523487" y="2886053"/>
                </a:cubicBezTo>
                <a:cubicBezTo>
                  <a:pt x="537017" y="2855468"/>
                  <a:pt x="563587" y="2856758"/>
                  <a:pt x="587884" y="2859746"/>
                </a:cubicBezTo>
                <a:cubicBezTo>
                  <a:pt x="652090" y="2867866"/>
                  <a:pt x="715235" y="2878012"/>
                  <a:pt x="779426" y="2885897"/>
                </a:cubicBezTo>
                <a:cubicBezTo>
                  <a:pt x="821123" y="2891048"/>
                  <a:pt x="863074" y="2900202"/>
                  <a:pt x="917288" y="2882248"/>
                </a:cubicBezTo>
                <a:cubicBezTo>
                  <a:pt x="866364" y="2830288"/>
                  <a:pt x="785092" y="2829930"/>
                  <a:pt x="718684" y="2819941"/>
                </a:cubicBezTo>
                <a:cubicBezTo>
                  <a:pt x="635747" y="2807447"/>
                  <a:pt x="584925" y="2771133"/>
                  <a:pt x="524650" y="2731220"/>
                </a:cubicBezTo>
                <a:cubicBezTo>
                  <a:pt x="584180" y="2712621"/>
                  <a:pt x="623299" y="2742760"/>
                  <a:pt x="670138" y="2735189"/>
                </a:cubicBezTo>
                <a:cubicBezTo>
                  <a:pt x="672406" y="2728745"/>
                  <a:pt x="675988" y="2719532"/>
                  <a:pt x="675382" y="2719369"/>
                </a:cubicBezTo>
                <a:cubicBezTo>
                  <a:pt x="596666" y="2703042"/>
                  <a:pt x="557844" y="2658869"/>
                  <a:pt x="542021" y="2601946"/>
                </a:cubicBezTo>
                <a:cubicBezTo>
                  <a:pt x="533902" y="2572560"/>
                  <a:pt x="505246" y="2566541"/>
                  <a:pt x="476895" y="2555976"/>
                </a:cubicBezTo>
                <a:cubicBezTo>
                  <a:pt x="377189" y="2518466"/>
                  <a:pt x="272496" y="2486779"/>
                  <a:pt x="188751" y="2428830"/>
                </a:cubicBezTo>
                <a:cubicBezTo>
                  <a:pt x="280875" y="2426687"/>
                  <a:pt x="357216" y="2461808"/>
                  <a:pt x="456762" y="2468731"/>
                </a:cubicBezTo>
                <a:cubicBezTo>
                  <a:pt x="373794" y="2404281"/>
                  <a:pt x="269816" y="2379152"/>
                  <a:pt x="174514" y="2345378"/>
                </a:cubicBezTo>
                <a:cubicBezTo>
                  <a:pt x="130977" y="2330009"/>
                  <a:pt x="90329" y="2308598"/>
                  <a:pt x="38827" y="2303685"/>
                </a:cubicBezTo>
                <a:cubicBezTo>
                  <a:pt x="20556" y="2301864"/>
                  <a:pt x="-10092" y="2297272"/>
                  <a:pt x="3281" y="2273587"/>
                </a:cubicBezTo>
                <a:cubicBezTo>
                  <a:pt x="14533" y="2253956"/>
                  <a:pt x="39095" y="2256437"/>
                  <a:pt x="61590" y="2259170"/>
                </a:cubicBezTo>
                <a:cubicBezTo>
                  <a:pt x="115591" y="2265916"/>
                  <a:pt x="170539" y="2259497"/>
                  <a:pt x="242291" y="2250569"/>
                </a:cubicBezTo>
                <a:cubicBezTo>
                  <a:pt x="178223" y="2197829"/>
                  <a:pt x="68904" y="2229102"/>
                  <a:pt x="13205" y="2172263"/>
                </a:cubicBezTo>
                <a:cubicBezTo>
                  <a:pt x="77196" y="2153598"/>
                  <a:pt x="128251" y="2170191"/>
                  <a:pt x="180810" y="2168333"/>
                </a:cubicBezTo>
                <a:cubicBezTo>
                  <a:pt x="228319" y="2166612"/>
                  <a:pt x="239444" y="2154350"/>
                  <a:pt x="226020" y="2121100"/>
                </a:cubicBezTo>
                <a:cubicBezTo>
                  <a:pt x="205165" y="2069293"/>
                  <a:pt x="229388" y="2038364"/>
                  <a:pt x="299145" y="2044862"/>
                </a:cubicBezTo>
                <a:cubicBezTo>
                  <a:pt x="363822" y="2051027"/>
                  <a:pt x="369032" y="2029991"/>
                  <a:pt x="350236" y="2001187"/>
                </a:cubicBezTo>
                <a:cubicBezTo>
                  <a:pt x="322862" y="1959187"/>
                  <a:pt x="348423" y="1921214"/>
                  <a:pt x="365223" y="1881218"/>
                </a:cubicBezTo>
                <a:cubicBezTo>
                  <a:pt x="390527" y="1820499"/>
                  <a:pt x="376326" y="1793748"/>
                  <a:pt x="310707" y="1758752"/>
                </a:cubicBezTo>
                <a:cubicBezTo>
                  <a:pt x="273754" y="1739265"/>
                  <a:pt x="234367" y="1723631"/>
                  <a:pt x="181659" y="1709137"/>
                </a:cubicBezTo>
                <a:cubicBezTo>
                  <a:pt x="299387" y="1683727"/>
                  <a:pt x="172918" y="1660608"/>
                  <a:pt x="213063" y="1632021"/>
                </a:cubicBezTo>
                <a:cubicBezTo>
                  <a:pt x="296030" y="1612244"/>
                  <a:pt x="369047" y="1679323"/>
                  <a:pt x="481390" y="1644125"/>
                </a:cubicBezTo>
                <a:cubicBezTo>
                  <a:pt x="336659" y="1595935"/>
                  <a:pt x="176348" y="1532074"/>
                  <a:pt x="68930" y="1457537"/>
                </a:cubicBezTo>
                <a:cubicBezTo>
                  <a:pt x="91299" y="1434897"/>
                  <a:pt x="115799" y="1450436"/>
                  <a:pt x="135138" y="1440976"/>
                </a:cubicBezTo>
                <a:cubicBezTo>
                  <a:pt x="133952" y="1436374"/>
                  <a:pt x="135290" y="1429332"/>
                  <a:pt x="131611" y="1427642"/>
                </a:cubicBezTo>
                <a:cubicBezTo>
                  <a:pt x="52402" y="1389548"/>
                  <a:pt x="51441" y="1388478"/>
                  <a:pt x="130443" y="1343795"/>
                </a:cubicBezTo>
                <a:cubicBezTo>
                  <a:pt x="158017" y="1328118"/>
                  <a:pt x="154966" y="1317573"/>
                  <a:pt x="138930" y="1304094"/>
                </a:cubicBezTo>
                <a:cubicBezTo>
                  <a:pt x="127608" y="1294551"/>
                  <a:pt x="113720" y="1286742"/>
                  <a:pt x="118409" y="1262212"/>
                </a:cubicBezTo>
                <a:cubicBezTo>
                  <a:pt x="164937" y="1287183"/>
                  <a:pt x="383505" y="1312432"/>
                  <a:pt x="421410" y="1304757"/>
                </a:cubicBezTo>
                <a:cubicBezTo>
                  <a:pt x="464009" y="1296037"/>
                  <a:pt x="610877" y="1288926"/>
                  <a:pt x="655702" y="1291801"/>
                </a:cubicBezTo>
                <a:cubicBezTo>
                  <a:pt x="653235" y="1290438"/>
                  <a:pt x="650767" y="1289077"/>
                  <a:pt x="648299" y="1287715"/>
                </a:cubicBezTo>
                <a:cubicBezTo>
                  <a:pt x="603999" y="1260339"/>
                  <a:pt x="559107" y="1233035"/>
                  <a:pt x="531027" y="1193967"/>
                </a:cubicBezTo>
                <a:cubicBezTo>
                  <a:pt x="529741" y="1192462"/>
                  <a:pt x="529061" y="1191120"/>
                  <a:pt x="526433" y="1191913"/>
                </a:cubicBezTo>
                <a:cubicBezTo>
                  <a:pt x="503415" y="1199684"/>
                  <a:pt x="505590" y="1187083"/>
                  <a:pt x="504666" y="1177230"/>
                </a:cubicBezTo>
                <a:cubicBezTo>
                  <a:pt x="503726" y="1167141"/>
                  <a:pt x="499378" y="1159602"/>
                  <a:pt x="482307" y="1162618"/>
                </a:cubicBezTo>
                <a:cubicBezTo>
                  <a:pt x="481421" y="1162726"/>
                  <a:pt x="480226" y="1162633"/>
                  <a:pt x="479029" y="1162540"/>
                </a:cubicBezTo>
                <a:cubicBezTo>
                  <a:pt x="470949" y="1161859"/>
                  <a:pt x="444139" y="1138059"/>
                  <a:pt x="447663" y="1132649"/>
                </a:cubicBezTo>
                <a:cubicBezTo>
                  <a:pt x="455539" y="1120781"/>
                  <a:pt x="446335" y="1116439"/>
                  <a:pt x="438547" y="1110977"/>
                </a:cubicBezTo>
                <a:cubicBezTo>
                  <a:pt x="427656" y="1103517"/>
                  <a:pt x="416795" y="1096529"/>
                  <a:pt x="405343" y="1089612"/>
                </a:cubicBezTo>
                <a:cubicBezTo>
                  <a:pt x="394202" y="1082895"/>
                  <a:pt x="382794" y="1076684"/>
                  <a:pt x="371373" y="1070238"/>
                </a:cubicBezTo>
                <a:cubicBezTo>
                  <a:pt x="344889" y="1065616"/>
                  <a:pt x="318169" y="1061972"/>
                  <a:pt x="290358" y="1059884"/>
                </a:cubicBezTo>
                <a:cubicBezTo>
                  <a:pt x="269709" y="1058114"/>
                  <a:pt x="246624" y="1055453"/>
                  <a:pt x="235140" y="1029322"/>
                </a:cubicBezTo>
                <a:cubicBezTo>
                  <a:pt x="256895" y="1029771"/>
                  <a:pt x="278695" y="1030927"/>
                  <a:pt x="300494" y="1032083"/>
                </a:cubicBezTo>
                <a:cubicBezTo>
                  <a:pt x="279542" y="1020860"/>
                  <a:pt x="259181" y="1009565"/>
                  <a:pt x="239661" y="997457"/>
                </a:cubicBezTo>
                <a:cubicBezTo>
                  <a:pt x="223540" y="987309"/>
                  <a:pt x="210281" y="975391"/>
                  <a:pt x="204788" y="959211"/>
                </a:cubicBezTo>
                <a:cubicBezTo>
                  <a:pt x="203337" y="955117"/>
                  <a:pt x="202166" y="950750"/>
                  <a:pt x="207583" y="947009"/>
                </a:cubicBezTo>
                <a:cubicBezTo>
                  <a:pt x="213561" y="942727"/>
                  <a:pt x="218466" y="944980"/>
                  <a:pt x="223061" y="947033"/>
                </a:cubicBezTo>
                <a:cubicBezTo>
                  <a:pt x="242046" y="955410"/>
                  <a:pt x="261311" y="963516"/>
                  <a:pt x="280015" y="972164"/>
                </a:cubicBezTo>
                <a:cubicBezTo>
                  <a:pt x="304852" y="983629"/>
                  <a:pt x="329408" y="995365"/>
                  <a:pt x="353948" y="1006865"/>
                </a:cubicBezTo>
                <a:cubicBezTo>
                  <a:pt x="319294" y="981405"/>
                  <a:pt x="281290" y="959435"/>
                  <a:pt x="240466" y="939943"/>
                </a:cubicBezTo>
                <a:cubicBezTo>
                  <a:pt x="210990" y="925718"/>
                  <a:pt x="181514" y="911494"/>
                  <a:pt x="158812" y="891467"/>
                </a:cubicBezTo>
                <a:cubicBezTo>
                  <a:pt x="147166" y="881489"/>
                  <a:pt x="141336" y="869384"/>
                  <a:pt x="139551" y="855364"/>
                </a:cubicBezTo>
                <a:cubicBezTo>
                  <a:pt x="139312" y="851597"/>
                  <a:pt x="139634" y="847287"/>
                  <a:pt x="145731" y="844888"/>
                </a:cubicBezTo>
                <a:cubicBezTo>
                  <a:pt x="151843" y="842724"/>
                  <a:pt x="155581" y="845356"/>
                  <a:pt x="158154" y="848366"/>
                </a:cubicBezTo>
                <a:cubicBezTo>
                  <a:pt x="161052" y="851811"/>
                  <a:pt x="164496" y="854479"/>
                  <a:pt x="169370" y="856260"/>
                </a:cubicBezTo>
                <a:cubicBezTo>
                  <a:pt x="212096" y="872913"/>
                  <a:pt x="249775" y="894448"/>
                  <a:pt x="288295" y="915169"/>
                </a:cubicBezTo>
                <a:cubicBezTo>
                  <a:pt x="343452" y="944788"/>
                  <a:pt x="397769" y="975222"/>
                  <a:pt x="462694" y="994643"/>
                </a:cubicBezTo>
                <a:cubicBezTo>
                  <a:pt x="487260" y="1001870"/>
                  <a:pt x="512622" y="1007575"/>
                  <a:pt x="531910" y="1006664"/>
                </a:cubicBezTo>
                <a:cubicBezTo>
                  <a:pt x="460990" y="972547"/>
                  <a:pt x="394087" y="936046"/>
                  <a:pt x="333940" y="893507"/>
                </a:cubicBezTo>
                <a:cubicBezTo>
                  <a:pt x="273173" y="850568"/>
                  <a:pt x="219876" y="803403"/>
                  <a:pt x="181443" y="746608"/>
                </a:cubicBezTo>
                <a:cubicBezTo>
                  <a:pt x="177494" y="740681"/>
                  <a:pt x="175038" y="734810"/>
                  <a:pt x="162678" y="737018"/>
                </a:cubicBezTo>
                <a:cubicBezTo>
                  <a:pt x="157082" y="737933"/>
                  <a:pt x="155070" y="734381"/>
                  <a:pt x="156307" y="730435"/>
                </a:cubicBezTo>
                <a:cubicBezTo>
                  <a:pt x="164051" y="702450"/>
                  <a:pt x="145532" y="687373"/>
                  <a:pt x="117227" y="677515"/>
                </a:cubicBezTo>
                <a:cubicBezTo>
                  <a:pt x="108392" y="674314"/>
                  <a:pt x="107546" y="670384"/>
                  <a:pt x="113655" y="663474"/>
                </a:cubicBezTo>
                <a:cubicBezTo>
                  <a:pt x="121976" y="653926"/>
                  <a:pt x="120506" y="644851"/>
                  <a:pt x="115226" y="636712"/>
                </a:cubicBezTo>
                <a:cubicBezTo>
                  <a:pt x="112224" y="631619"/>
                  <a:pt x="108350" y="626868"/>
                  <a:pt x="105067" y="622046"/>
                </a:cubicBezTo>
                <a:cubicBezTo>
                  <a:pt x="102790" y="619000"/>
                  <a:pt x="99022" y="615897"/>
                  <a:pt x="104113" y="611722"/>
                </a:cubicBezTo>
                <a:cubicBezTo>
                  <a:pt x="108939" y="608053"/>
                  <a:pt x="114081" y="609328"/>
                  <a:pt x="118895" y="610169"/>
                </a:cubicBezTo>
                <a:cubicBezTo>
                  <a:pt x="142040" y="613772"/>
                  <a:pt x="156094" y="624170"/>
                  <a:pt x="163095" y="640642"/>
                </a:cubicBezTo>
                <a:cubicBezTo>
                  <a:pt x="168334" y="652819"/>
                  <a:pt x="173104" y="652953"/>
                  <a:pt x="185766" y="641454"/>
                </a:cubicBezTo>
                <a:cubicBezTo>
                  <a:pt x="195327" y="632704"/>
                  <a:pt x="204232" y="632337"/>
                  <a:pt x="212892" y="637457"/>
                </a:cubicBezTo>
                <a:cubicBezTo>
                  <a:pt x="217516" y="639981"/>
                  <a:pt x="220444" y="643897"/>
                  <a:pt x="223932" y="647271"/>
                </a:cubicBezTo>
                <a:cubicBezTo>
                  <a:pt x="241420" y="664845"/>
                  <a:pt x="259762" y="681841"/>
                  <a:pt x="287167" y="691571"/>
                </a:cubicBezTo>
                <a:cubicBezTo>
                  <a:pt x="299355" y="696027"/>
                  <a:pt x="312354" y="699197"/>
                  <a:pt x="330380" y="692506"/>
                </a:cubicBezTo>
                <a:cubicBezTo>
                  <a:pt x="318517" y="688486"/>
                  <a:pt x="306954" y="689175"/>
                  <a:pt x="296172" y="688108"/>
                </a:cubicBezTo>
                <a:cubicBezTo>
                  <a:pt x="285390" y="687041"/>
                  <a:pt x="279539" y="683953"/>
                  <a:pt x="286974" y="674512"/>
                </a:cubicBezTo>
                <a:cubicBezTo>
                  <a:pt x="291105" y="669267"/>
                  <a:pt x="290555" y="665301"/>
                  <a:pt x="286166" y="661798"/>
                </a:cubicBezTo>
                <a:cubicBezTo>
                  <a:pt x="272052" y="650459"/>
                  <a:pt x="264416" y="633352"/>
                  <a:pt x="236268" y="635338"/>
                </a:cubicBezTo>
                <a:cubicBezTo>
                  <a:pt x="234792" y="635517"/>
                  <a:pt x="233255" y="634754"/>
                  <a:pt x="231734" y="634225"/>
                </a:cubicBezTo>
                <a:cubicBezTo>
                  <a:pt x="225957" y="632316"/>
                  <a:pt x="219575" y="630241"/>
                  <a:pt x="221253" y="623870"/>
                </a:cubicBezTo>
                <a:cubicBezTo>
                  <a:pt x="223227" y="617462"/>
                  <a:pt x="230816" y="615119"/>
                  <a:pt x="237564" y="613590"/>
                </a:cubicBezTo>
                <a:cubicBezTo>
                  <a:pt x="254884" y="609831"/>
                  <a:pt x="268844" y="614072"/>
                  <a:pt x="282259" y="619091"/>
                </a:cubicBezTo>
                <a:cubicBezTo>
                  <a:pt x="314893" y="631509"/>
                  <a:pt x="342201" y="649080"/>
                  <a:pt x="370630" y="665566"/>
                </a:cubicBezTo>
                <a:cubicBezTo>
                  <a:pt x="413275" y="690295"/>
                  <a:pt x="451153" y="719635"/>
                  <a:pt x="498017" y="740532"/>
                </a:cubicBezTo>
                <a:cubicBezTo>
                  <a:pt x="637369" y="802423"/>
                  <a:pt x="774774" y="866448"/>
                  <a:pt x="918036" y="924307"/>
                </a:cubicBezTo>
                <a:cubicBezTo>
                  <a:pt x="970882" y="945666"/>
                  <a:pt x="1024819" y="965469"/>
                  <a:pt x="1079304" y="984494"/>
                </a:cubicBezTo>
                <a:cubicBezTo>
                  <a:pt x="1079509" y="983045"/>
                  <a:pt x="1079744" y="982067"/>
                  <a:pt x="1079935" y="980383"/>
                </a:cubicBezTo>
                <a:cubicBezTo>
                  <a:pt x="1079860" y="979206"/>
                  <a:pt x="1079770" y="977793"/>
                  <a:pt x="1079695" y="976616"/>
                </a:cubicBezTo>
                <a:cubicBezTo>
                  <a:pt x="1041139" y="964679"/>
                  <a:pt x="1003098" y="951491"/>
                  <a:pt x="966178" y="937219"/>
                </a:cubicBezTo>
                <a:cubicBezTo>
                  <a:pt x="875541" y="901932"/>
                  <a:pt x="791930" y="860100"/>
                  <a:pt x="720106" y="807112"/>
                </a:cubicBezTo>
                <a:cubicBezTo>
                  <a:pt x="714181" y="802848"/>
                  <a:pt x="707904" y="802421"/>
                  <a:pt x="698823" y="804708"/>
                </a:cubicBezTo>
                <a:cubicBezTo>
                  <a:pt x="669544" y="812288"/>
                  <a:pt x="659939" y="806334"/>
                  <a:pt x="664513" y="784663"/>
                </a:cubicBezTo>
                <a:cubicBezTo>
                  <a:pt x="665660" y="779304"/>
                  <a:pt x="665686" y="775031"/>
                  <a:pt x="660380" y="771165"/>
                </a:cubicBezTo>
                <a:cubicBezTo>
                  <a:pt x="636661" y="753871"/>
                  <a:pt x="611807" y="737427"/>
                  <a:pt x="584959" y="722409"/>
                </a:cubicBezTo>
                <a:cubicBezTo>
                  <a:pt x="535282" y="694735"/>
                  <a:pt x="482226" y="670082"/>
                  <a:pt x="435649" y="639659"/>
                </a:cubicBezTo>
                <a:cubicBezTo>
                  <a:pt x="421965" y="630403"/>
                  <a:pt x="411440" y="619340"/>
                  <a:pt x="404944" y="606128"/>
                </a:cubicBezTo>
                <a:cubicBezTo>
                  <a:pt x="402872" y="601635"/>
                  <a:pt x="401613" y="595856"/>
                  <a:pt x="408476" y="591466"/>
                </a:cubicBezTo>
                <a:cubicBezTo>
                  <a:pt x="415044" y="587111"/>
                  <a:pt x="420320" y="590506"/>
                  <a:pt x="425225" y="592759"/>
                </a:cubicBezTo>
                <a:cubicBezTo>
                  <a:pt x="445746" y="601899"/>
                  <a:pt x="466578" y="611238"/>
                  <a:pt x="487115" y="620614"/>
                </a:cubicBezTo>
                <a:cubicBezTo>
                  <a:pt x="507947" y="629954"/>
                  <a:pt x="528514" y="639800"/>
                  <a:pt x="550277" y="649738"/>
                </a:cubicBezTo>
                <a:cubicBezTo>
                  <a:pt x="551408" y="644145"/>
                  <a:pt x="546904" y="643504"/>
                  <a:pt x="544421" y="641907"/>
                </a:cubicBezTo>
                <a:cubicBezTo>
                  <a:pt x="509355" y="619344"/>
                  <a:pt x="471190" y="599529"/>
                  <a:pt x="431905" y="580799"/>
                </a:cubicBezTo>
                <a:cubicBezTo>
                  <a:pt x="401512" y="566211"/>
                  <a:pt x="371947" y="550574"/>
                  <a:pt x="351177" y="528177"/>
                </a:cubicBezTo>
                <a:cubicBezTo>
                  <a:pt x="343180" y="519419"/>
                  <a:pt x="338696" y="509759"/>
                  <a:pt x="339749" y="498244"/>
                </a:cubicBezTo>
                <a:cubicBezTo>
                  <a:pt x="340115" y="494641"/>
                  <a:pt x="340481" y="491037"/>
                  <a:pt x="346313" y="489145"/>
                </a:cubicBezTo>
                <a:cubicBezTo>
                  <a:pt x="350979" y="487631"/>
                  <a:pt x="354067" y="489392"/>
                  <a:pt x="356579" y="491460"/>
                </a:cubicBezTo>
                <a:cubicBezTo>
                  <a:pt x="360984" y="495197"/>
                  <a:pt x="365388" y="498934"/>
                  <a:pt x="371505" y="501516"/>
                </a:cubicBezTo>
                <a:cubicBezTo>
                  <a:pt x="408203" y="517000"/>
                  <a:pt x="442659" y="534654"/>
                  <a:pt x="476275" y="553122"/>
                </a:cubicBezTo>
                <a:cubicBezTo>
                  <a:pt x="531461" y="583213"/>
                  <a:pt x="586103" y="614082"/>
                  <a:pt x="649952" y="635294"/>
                </a:cubicBezTo>
                <a:cubicBezTo>
                  <a:pt x="673972" y="643298"/>
                  <a:pt x="698805" y="650018"/>
                  <a:pt x="727161" y="651328"/>
                </a:cubicBezTo>
                <a:cubicBezTo>
                  <a:pt x="726126" y="649081"/>
                  <a:pt x="724263" y="647883"/>
                  <a:pt x="722417" y="646921"/>
                </a:cubicBezTo>
                <a:cubicBezTo>
                  <a:pt x="660627" y="615969"/>
                  <a:pt x="600830" y="583590"/>
                  <a:pt x="546079" y="546328"/>
                </a:cubicBezTo>
                <a:cubicBezTo>
                  <a:pt x="478576" y="500409"/>
                  <a:pt x="420223" y="448637"/>
                  <a:pt x="378182" y="386585"/>
                </a:cubicBezTo>
                <a:cubicBezTo>
                  <a:pt x="376229" y="383975"/>
                  <a:pt x="374884" y="381528"/>
                  <a:pt x="370158" y="382100"/>
                </a:cubicBezTo>
                <a:cubicBezTo>
                  <a:pt x="358064" y="383802"/>
                  <a:pt x="356583" y="379236"/>
                  <a:pt x="357861" y="371252"/>
                </a:cubicBezTo>
                <a:cubicBezTo>
                  <a:pt x="361373" y="351608"/>
                  <a:pt x="352380" y="336565"/>
                  <a:pt x="331313" y="328203"/>
                </a:cubicBezTo>
                <a:cubicBezTo>
                  <a:pt x="316037" y="321986"/>
                  <a:pt x="303183" y="316425"/>
                  <a:pt x="319354" y="299282"/>
                </a:cubicBezTo>
                <a:cubicBezTo>
                  <a:pt x="323265" y="295249"/>
                  <a:pt x="321459" y="290249"/>
                  <a:pt x="319682" y="285719"/>
                </a:cubicBezTo>
                <a:cubicBezTo>
                  <a:pt x="317166" y="278905"/>
                  <a:pt x="312080" y="273828"/>
                  <a:pt x="306391" y="268585"/>
                </a:cubicBezTo>
                <a:cubicBezTo>
                  <a:pt x="303227" y="265647"/>
                  <a:pt x="299399" y="261602"/>
                  <a:pt x="303294" y="257334"/>
                </a:cubicBezTo>
                <a:cubicBezTo>
                  <a:pt x="307735" y="252289"/>
                  <a:pt x="314131" y="254598"/>
                  <a:pt x="319242" y="255403"/>
                </a:cubicBezTo>
                <a:cubicBezTo>
                  <a:pt x="342683" y="258970"/>
                  <a:pt x="357062" y="269803"/>
                  <a:pt x="364093" y="286745"/>
                </a:cubicBezTo>
                <a:cubicBezTo>
                  <a:pt x="368651" y="297582"/>
                  <a:pt x="374307" y="297608"/>
                  <a:pt x="385301" y="287973"/>
                </a:cubicBezTo>
                <a:cubicBezTo>
                  <a:pt x="397712" y="277216"/>
                  <a:pt x="408079" y="276436"/>
                  <a:pt x="417598" y="285722"/>
                </a:cubicBezTo>
                <a:cubicBezTo>
                  <a:pt x="425226" y="293339"/>
                  <a:pt x="431406" y="301607"/>
                  <a:pt x="440155" y="308139"/>
                </a:cubicBezTo>
                <a:cubicBezTo>
                  <a:pt x="463623" y="326175"/>
                  <a:pt x="485720" y="346039"/>
                  <a:pt x="534406" y="339430"/>
                </a:cubicBezTo>
                <a:cubicBezTo>
                  <a:pt x="520872" y="332528"/>
                  <a:pt x="507316" y="334645"/>
                  <a:pt x="495633" y="333450"/>
                </a:cubicBezTo>
                <a:cubicBezTo>
                  <a:pt x="487244" y="332567"/>
                  <a:pt x="478750" y="330037"/>
                  <a:pt x="486289" y="322243"/>
                </a:cubicBezTo>
                <a:cubicBezTo>
                  <a:pt x="494951" y="313365"/>
                  <a:pt x="489365" y="309771"/>
                  <a:pt x="484000" y="304964"/>
                </a:cubicBezTo>
                <a:cubicBezTo>
                  <a:pt x="471673" y="293645"/>
                  <a:pt x="461604" y="280392"/>
                  <a:pt x="436911" y="280536"/>
                </a:cubicBezTo>
                <a:cubicBezTo>
                  <a:pt x="433041" y="280530"/>
                  <a:pt x="429923" y="278297"/>
                  <a:pt x="426865" y="277007"/>
                </a:cubicBezTo>
                <a:cubicBezTo>
                  <a:pt x="422581" y="275154"/>
                  <a:pt x="418872" y="272993"/>
                  <a:pt x="420654" y="268269"/>
                </a:cubicBezTo>
                <a:cubicBezTo>
                  <a:pt x="422468" y="264016"/>
                  <a:pt x="426748" y="261125"/>
                  <a:pt x="432329" y="259975"/>
                </a:cubicBezTo>
                <a:cubicBezTo>
                  <a:pt x="437320" y="258895"/>
                  <a:pt x="442621" y="258016"/>
                  <a:pt x="447672" y="257879"/>
                </a:cubicBezTo>
                <a:cubicBezTo>
                  <a:pt x="470223" y="256809"/>
                  <a:pt x="486254" y="265543"/>
                  <a:pt x="502242" y="273572"/>
                </a:cubicBezTo>
                <a:cubicBezTo>
                  <a:pt x="558179" y="301436"/>
                  <a:pt x="607891" y="334326"/>
                  <a:pt x="659874" y="365516"/>
                </a:cubicBezTo>
                <a:cubicBezTo>
                  <a:pt x="711842" y="396471"/>
                  <a:pt x="772192" y="418818"/>
                  <a:pt x="829177" y="444421"/>
                </a:cubicBezTo>
                <a:cubicBezTo>
                  <a:pt x="960626" y="503711"/>
                  <a:pt x="1092650" y="562693"/>
                  <a:pt x="1231903" y="613682"/>
                </a:cubicBezTo>
                <a:cubicBezTo>
                  <a:pt x="1368099" y="663381"/>
                  <a:pt x="1823141" y="686561"/>
                  <a:pt x="1911736" y="685084"/>
                </a:cubicBezTo>
                <a:cubicBezTo>
                  <a:pt x="2024994" y="682992"/>
                  <a:pt x="2291986" y="655399"/>
                  <a:pt x="2564313" y="632143"/>
                </a:cubicBezTo>
                <a:cubicBezTo>
                  <a:pt x="2595089" y="629364"/>
                  <a:pt x="2625288" y="626893"/>
                  <a:pt x="2657304" y="624913"/>
                </a:cubicBezTo>
                <a:cubicBezTo>
                  <a:pt x="3564401" y="568191"/>
                  <a:pt x="4203594" y="276765"/>
                  <a:pt x="4235818" y="259339"/>
                </a:cubicBezTo>
                <a:cubicBezTo>
                  <a:pt x="4287616" y="231474"/>
                  <a:pt x="4460006" y="176429"/>
                  <a:pt x="4460331" y="176864"/>
                </a:cubicBezTo>
                <a:cubicBezTo>
                  <a:pt x="4464175" y="181144"/>
                  <a:pt x="4483735" y="184529"/>
                  <a:pt x="4499578" y="186791"/>
                </a:cubicBezTo>
                <a:lnTo>
                  <a:pt x="4514640" y="188841"/>
                </a:lnTo>
                <a:lnTo>
                  <a:pt x="4516523" y="189988"/>
                </a:lnTo>
                <a:cubicBezTo>
                  <a:pt x="4522035" y="190091"/>
                  <a:pt x="4521760" y="189857"/>
                  <a:pt x="4518126" y="189316"/>
                </a:cubicBezTo>
                <a:lnTo>
                  <a:pt x="4514640" y="188841"/>
                </a:lnTo>
                <a:lnTo>
                  <a:pt x="4511569" y="186970"/>
                </a:lnTo>
                <a:cubicBezTo>
                  <a:pt x="4510788" y="185226"/>
                  <a:pt x="4510719" y="182981"/>
                  <a:pt x="4510888" y="180943"/>
                </a:cubicBezTo>
                <a:cubicBezTo>
                  <a:pt x="4511690" y="170169"/>
                  <a:pt x="4517648" y="160906"/>
                  <a:pt x="4531865" y="155151"/>
                </a:cubicBezTo>
                <a:cubicBezTo>
                  <a:pt x="4545507" y="149703"/>
                  <a:pt x="4559473" y="144689"/>
                  <a:pt x="4573441" y="139676"/>
                </a:cubicBezTo>
                <a:cubicBezTo>
                  <a:pt x="4585075" y="135420"/>
                  <a:pt x="4593048" y="134454"/>
                  <a:pt x="4594964" y="145847"/>
                </a:cubicBezTo>
                <a:cubicBezTo>
                  <a:pt x="4596879" y="157242"/>
                  <a:pt x="4613452" y="160454"/>
                  <a:pt x="4623059" y="152410"/>
                </a:cubicBezTo>
                <a:cubicBezTo>
                  <a:pt x="4660632" y="120811"/>
                  <a:pt x="4705757" y="95654"/>
                  <a:pt x="4748356" y="68192"/>
                </a:cubicBezTo>
                <a:cubicBezTo>
                  <a:pt x="4778098" y="49168"/>
                  <a:pt x="4809406" y="31378"/>
                  <a:pt x="4833812" y="8017"/>
                </a:cubicBezTo>
                <a:cubicBezTo>
                  <a:pt x="4838299" y="3678"/>
                  <a:pt x="4842399" y="-2039"/>
                  <a:pt x="4850908" y="727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0F7F64-1665-4EC9-A250-877EDBA154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0941" y="2620477"/>
            <a:ext cx="3010737" cy="1497475"/>
          </a:xfrm>
        </p:spPr>
        <p:txBody>
          <a:bodyPr>
            <a:normAutofit/>
          </a:bodyPr>
          <a:lstStyle/>
          <a:p>
            <a:r>
              <a:rPr lang="en-US" sz="2800">
                <a:solidFill>
                  <a:schemeClr val="bg1"/>
                </a:solidFill>
              </a:rPr>
              <a:t>LISTEN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24A3013-7409-4489-8005-A1493735E0B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9166764"/>
              </p:ext>
            </p:extLst>
          </p:nvPr>
        </p:nvGraphicFramePr>
        <p:xfrm>
          <a:off x="4702547" y="838199"/>
          <a:ext cx="6651253" cy="53387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35847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55A04F75-79E1-42E2-94A3-5B432E019B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6B6E033A-DB2E-49B8-B600-B38E0C280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5070" y="1780058"/>
            <a:ext cx="3781618" cy="2899147"/>
          </a:xfrm>
          <a:custGeom>
            <a:avLst/>
            <a:gdLst>
              <a:gd name="connsiteX0" fmla="*/ 5462602 w 5470628"/>
              <a:gd name="connsiteY0" fmla="*/ 1413608 h 3193741"/>
              <a:gd name="connsiteX1" fmla="*/ 5465724 w 5470628"/>
              <a:gd name="connsiteY1" fmla="*/ 1421881 h 3193741"/>
              <a:gd name="connsiteX2" fmla="*/ 5465025 w 5470628"/>
              <a:gd name="connsiteY2" fmla="*/ 1466556 h 3193741"/>
              <a:gd name="connsiteX3" fmla="*/ 5463208 w 5470628"/>
              <a:gd name="connsiteY3" fmla="*/ 1466226 h 3193741"/>
              <a:gd name="connsiteX4" fmla="*/ 5463242 w 5470628"/>
              <a:gd name="connsiteY4" fmla="*/ 1451866 h 3193741"/>
              <a:gd name="connsiteX5" fmla="*/ 5462894 w 5470628"/>
              <a:gd name="connsiteY5" fmla="*/ 1423194 h 3193741"/>
              <a:gd name="connsiteX6" fmla="*/ 5461417 w 5470628"/>
              <a:gd name="connsiteY6" fmla="*/ 1391849 h 3193741"/>
              <a:gd name="connsiteX7" fmla="*/ 5462246 w 5470628"/>
              <a:gd name="connsiteY7" fmla="*/ 1401944 h 3193741"/>
              <a:gd name="connsiteX8" fmla="*/ 5462602 w 5470628"/>
              <a:gd name="connsiteY8" fmla="*/ 1413608 h 3193741"/>
              <a:gd name="connsiteX9" fmla="*/ 5459078 w 5470628"/>
              <a:gd name="connsiteY9" fmla="*/ 1404268 h 3193741"/>
              <a:gd name="connsiteX10" fmla="*/ 5460137 w 5470628"/>
              <a:gd name="connsiteY10" fmla="*/ 1393780 h 3193741"/>
              <a:gd name="connsiteX11" fmla="*/ 5461417 w 5470628"/>
              <a:gd name="connsiteY11" fmla="*/ 1391849 h 3193741"/>
              <a:gd name="connsiteX12" fmla="*/ 614271 w 5470628"/>
              <a:gd name="connsiteY12" fmla="*/ 1052206 h 3193741"/>
              <a:gd name="connsiteX13" fmla="*/ 611497 w 5470628"/>
              <a:gd name="connsiteY13" fmla="*/ 1055389 h 3193741"/>
              <a:gd name="connsiteX14" fmla="*/ 630277 w 5470628"/>
              <a:gd name="connsiteY14" fmla="*/ 1065215 h 3193741"/>
              <a:gd name="connsiteX15" fmla="*/ 651856 w 5470628"/>
              <a:gd name="connsiteY15" fmla="*/ 1067584 h 3193741"/>
              <a:gd name="connsiteX16" fmla="*/ 614271 w 5470628"/>
              <a:gd name="connsiteY16" fmla="*/ 1052206 h 3193741"/>
              <a:gd name="connsiteX17" fmla="*/ 810628 w 5470628"/>
              <a:gd name="connsiteY17" fmla="*/ 695550 h 3193741"/>
              <a:gd name="connsiteX18" fmla="*/ 1033084 w 5470628"/>
              <a:gd name="connsiteY18" fmla="*/ 791270 h 3193741"/>
              <a:gd name="connsiteX19" fmla="*/ 1036153 w 5470628"/>
              <a:gd name="connsiteY19" fmla="*/ 788050 h 3193741"/>
              <a:gd name="connsiteX20" fmla="*/ 810628 w 5470628"/>
              <a:gd name="connsiteY20" fmla="*/ 695550 h 3193741"/>
              <a:gd name="connsiteX21" fmla="*/ 4850908 w 5470628"/>
              <a:gd name="connsiteY21" fmla="*/ 727 h 3193741"/>
              <a:gd name="connsiteX22" fmla="*/ 4858584 w 5470628"/>
              <a:gd name="connsiteY22" fmla="*/ 13795 h 3193741"/>
              <a:gd name="connsiteX23" fmla="*/ 4843408 w 5470628"/>
              <a:gd name="connsiteY23" fmla="*/ 37224 h 3193741"/>
              <a:gd name="connsiteX24" fmla="*/ 4871062 w 5470628"/>
              <a:gd name="connsiteY24" fmla="*/ 78954 h 3193741"/>
              <a:gd name="connsiteX25" fmla="*/ 4989038 w 5470628"/>
              <a:gd name="connsiteY25" fmla="*/ 66799 h 3193741"/>
              <a:gd name="connsiteX26" fmla="*/ 5002636 w 5470628"/>
              <a:gd name="connsiteY26" fmla="*/ 79388 h 3193741"/>
              <a:gd name="connsiteX27" fmla="*/ 5008332 w 5470628"/>
              <a:gd name="connsiteY27" fmla="*/ 140859 h 3193741"/>
              <a:gd name="connsiteX28" fmla="*/ 5014326 w 5470628"/>
              <a:gd name="connsiteY28" fmla="*/ 155555 h 3193741"/>
              <a:gd name="connsiteX29" fmla="*/ 5030704 w 5470628"/>
              <a:gd name="connsiteY29" fmla="*/ 221190 h 3193741"/>
              <a:gd name="connsiteX30" fmla="*/ 5097262 w 5470628"/>
              <a:gd name="connsiteY30" fmla="*/ 317759 h 3193741"/>
              <a:gd name="connsiteX31" fmla="*/ 5165084 w 5470628"/>
              <a:gd name="connsiteY31" fmla="*/ 373367 h 3193741"/>
              <a:gd name="connsiteX32" fmla="*/ 5174137 w 5470628"/>
              <a:gd name="connsiteY32" fmla="*/ 389353 h 3193741"/>
              <a:gd name="connsiteX33" fmla="*/ 5192507 w 5470628"/>
              <a:gd name="connsiteY33" fmla="*/ 453561 h 3193741"/>
              <a:gd name="connsiteX34" fmla="*/ 5187160 w 5470628"/>
              <a:gd name="connsiteY34" fmla="*/ 467732 h 3193741"/>
              <a:gd name="connsiteX35" fmla="*/ 5160106 w 5470628"/>
              <a:gd name="connsiteY35" fmla="*/ 486904 h 3193741"/>
              <a:gd name="connsiteX36" fmla="*/ 5138948 w 5470628"/>
              <a:gd name="connsiteY36" fmla="*/ 528614 h 3193741"/>
              <a:gd name="connsiteX37" fmla="*/ 5097016 w 5470628"/>
              <a:gd name="connsiteY37" fmla="*/ 589923 h 3193741"/>
              <a:gd name="connsiteX38" fmla="*/ 5075869 w 5470628"/>
              <a:gd name="connsiteY38" fmla="*/ 608381 h 3193741"/>
              <a:gd name="connsiteX39" fmla="*/ 5093172 w 5470628"/>
              <a:gd name="connsiteY39" fmla="*/ 618385 h 3193741"/>
              <a:gd name="connsiteX40" fmla="*/ 5153518 w 5470628"/>
              <a:gd name="connsiteY40" fmla="*/ 687474 h 3193741"/>
              <a:gd name="connsiteX41" fmla="*/ 5074984 w 5470628"/>
              <a:gd name="connsiteY41" fmla="*/ 776941 h 3193741"/>
              <a:gd name="connsiteX42" fmla="*/ 5033348 w 5470628"/>
              <a:gd name="connsiteY42" fmla="*/ 805473 h 3193741"/>
              <a:gd name="connsiteX43" fmla="*/ 5116847 w 5470628"/>
              <a:gd name="connsiteY43" fmla="*/ 803426 h 3193741"/>
              <a:gd name="connsiteX44" fmla="*/ 5147902 w 5470628"/>
              <a:gd name="connsiteY44" fmla="*/ 833118 h 3193741"/>
              <a:gd name="connsiteX45" fmla="*/ 5161665 w 5470628"/>
              <a:gd name="connsiteY45" fmla="*/ 848297 h 3193741"/>
              <a:gd name="connsiteX46" fmla="*/ 5246520 w 5470628"/>
              <a:gd name="connsiteY46" fmla="*/ 942412 h 3193741"/>
              <a:gd name="connsiteX47" fmla="*/ 5235368 w 5470628"/>
              <a:gd name="connsiteY47" fmla="*/ 972946 h 3193741"/>
              <a:gd name="connsiteX48" fmla="*/ 5113739 w 5470628"/>
              <a:gd name="connsiteY48" fmla="*/ 1128845 h 3193741"/>
              <a:gd name="connsiteX49" fmla="*/ 5255034 w 5470628"/>
              <a:gd name="connsiteY49" fmla="*/ 1151117 h 3193741"/>
              <a:gd name="connsiteX50" fmla="*/ 5267513 w 5470628"/>
              <a:gd name="connsiteY50" fmla="*/ 1216275 h 3193741"/>
              <a:gd name="connsiteX51" fmla="*/ 5343113 w 5470628"/>
              <a:gd name="connsiteY51" fmla="*/ 1281854 h 3193741"/>
              <a:gd name="connsiteX52" fmla="*/ 5452014 w 5470628"/>
              <a:gd name="connsiteY52" fmla="*/ 1385543 h 3193741"/>
              <a:gd name="connsiteX53" fmla="*/ 5459078 w 5470628"/>
              <a:gd name="connsiteY53" fmla="*/ 1404268 h 3193741"/>
              <a:gd name="connsiteX54" fmla="*/ 5458838 w 5470628"/>
              <a:gd name="connsiteY54" fmla="*/ 1406644 h 3193741"/>
              <a:gd name="connsiteX55" fmla="*/ 5455752 w 5470628"/>
              <a:gd name="connsiteY55" fmla="*/ 1450751 h 3193741"/>
              <a:gd name="connsiteX56" fmla="*/ 5454594 w 5470628"/>
              <a:gd name="connsiteY56" fmla="*/ 1464662 h 3193741"/>
              <a:gd name="connsiteX57" fmla="*/ 5447215 w 5470628"/>
              <a:gd name="connsiteY57" fmla="*/ 1463321 h 3193741"/>
              <a:gd name="connsiteX58" fmla="*/ 5433934 w 5470628"/>
              <a:gd name="connsiteY58" fmla="*/ 1458428 h 3193741"/>
              <a:gd name="connsiteX59" fmla="*/ 5424276 w 5470628"/>
              <a:gd name="connsiteY59" fmla="*/ 1477014 h 3193741"/>
              <a:gd name="connsiteX60" fmla="*/ 5444628 w 5470628"/>
              <a:gd name="connsiteY60" fmla="*/ 1511562 h 3193741"/>
              <a:gd name="connsiteX61" fmla="*/ 5453752 w 5470628"/>
              <a:gd name="connsiteY61" fmla="*/ 1474786 h 3193741"/>
              <a:gd name="connsiteX62" fmla="*/ 5454594 w 5470628"/>
              <a:gd name="connsiteY62" fmla="*/ 1464662 h 3193741"/>
              <a:gd name="connsiteX63" fmla="*/ 5463208 w 5470628"/>
              <a:gd name="connsiteY63" fmla="*/ 1466226 h 3193741"/>
              <a:gd name="connsiteX64" fmla="*/ 5463164 w 5470628"/>
              <a:gd name="connsiteY64" fmla="*/ 1484226 h 3193741"/>
              <a:gd name="connsiteX65" fmla="*/ 5456160 w 5470628"/>
              <a:gd name="connsiteY65" fmla="*/ 1575885 h 3193741"/>
              <a:gd name="connsiteX66" fmla="*/ 5345636 w 5470628"/>
              <a:gd name="connsiteY66" fmla="*/ 1714543 h 3193741"/>
              <a:gd name="connsiteX67" fmla="*/ 5251319 w 5470628"/>
              <a:gd name="connsiteY67" fmla="*/ 1775792 h 3193741"/>
              <a:gd name="connsiteX68" fmla="*/ 5043512 w 5470628"/>
              <a:gd name="connsiteY68" fmla="*/ 2027305 h 3193741"/>
              <a:gd name="connsiteX69" fmla="*/ 4978144 w 5470628"/>
              <a:gd name="connsiteY69" fmla="*/ 2108535 h 3193741"/>
              <a:gd name="connsiteX70" fmla="*/ 5031476 w 5470628"/>
              <a:gd name="connsiteY70" fmla="*/ 2128173 h 3193741"/>
              <a:gd name="connsiteX71" fmla="*/ 4937389 w 5470628"/>
              <a:gd name="connsiteY71" fmla="*/ 2216441 h 3193741"/>
              <a:gd name="connsiteX72" fmla="*/ 4826122 w 5470628"/>
              <a:gd name="connsiteY72" fmla="*/ 2315331 h 3193741"/>
              <a:gd name="connsiteX73" fmla="*/ 2544647 w 5470628"/>
              <a:gd name="connsiteY73" fmla="*/ 3190975 h 3193741"/>
              <a:gd name="connsiteX74" fmla="*/ 1328257 w 5470628"/>
              <a:gd name="connsiteY74" fmla="*/ 3153006 h 3193741"/>
              <a:gd name="connsiteX75" fmla="*/ 977943 w 5470628"/>
              <a:gd name="connsiteY75" fmla="*/ 3082502 h 3193741"/>
              <a:gd name="connsiteX76" fmla="*/ 854473 w 5470628"/>
              <a:gd name="connsiteY76" fmla="*/ 2994250 h 3193741"/>
              <a:gd name="connsiteX77" fmla="*/ 811593 w 5470628"/>
              <a:gd name="connsiteY77" fmla="*/ 2970498 h 3193741"/>
              <a:gd name="connsiteX78" fmla="*/ 707024 w 5470628"/>
              <a:gd name="connsiteY78" fmla="*/ 2945439 h 3193741"/>
              <a:gd name="connsiteX79" fmla="*/ 523487 w 5470628"/>
              <a:gd name="connsiteY79" fmla="*/ 2886053 h 3193741"/>
              <a:gd name="connsiteX80" fmla="*/ 587884 w 5470628"/>
              <a:gd name="connsiteY80" fmla="*/ 2859746 h 3193741"/>
              <a:gd name="connsiteX81" fmla="*/ 779426 w 5470628"/>
              <a:gd name="connsiteY81" fmla="*/ 2885897 h 3193741"/>
              <a:gd name="connsiteX82" fmla="*/ 917288 w 5470628"/>
              <a:gd name="connsiteY82" fmla="*/ 2882248 h 3193741"/>
              <a:gd name="connsiteX83" fmla="*/ 718684 w 5470628"/>
              <a:gd name="connsiteY83" fmla="*/ 2819941 h 3193741"/>
              <a:gd name="connsiteX84" fmla="*/ 524650 w 5470628"/>
              <a:gd name="connsiteY84" fmla="*/ 2731220 h 3193741"/>
              <a:gd name="connsiteX85" fmla="*/ 670138 w 5470628"/>
              <a:gd name="connsiteY85" fmla="*/ 2735189 h 3193741"/>
              <a:gd name="connsiteX86" fmla="*/ 675382 w 5470628"/>
              <a:gd name="connsiteY86" fmla="*/ 2719369 h 3193741"/>
              <a:gd name="connsiteX87" fmla="*/ 542021 w 5470628"/>
              <a:gd name="connsiteY87" fmla="*/ 2601946 h 3193741"/>
              <a:gd name="connsiteX88" fmla="*/ 476895 w 5470628"/>
              <a:gd name="connsiteY88" fmla="*/ 2555976 h 3193741"/>
              <a:gd name="connsiteX89" fmla="*/ 188751 w 5470628"/>
              <a:gd name="connsiteY89" fmla="*/ 2428830 h 3193741"/>
              <a:gd name="connsiteX90" fmla="*/ 456762 w 5470628"/>
              <a:gd name="connsiteY90" fmla="*/ 2468731 h 3193741"/>
              <a:gd name="connsiteX91" fmla="*/ 174514 w 5470628"/>
              <a:gd name="connsiteY91" fmla="*/ 2345378 h 3193741"/>
              <a:gd name="connsiteX92" fmla="*/ 38827 w 5470628"/>
              <a:gd name="connsiteY92" fmla="*/ 2303685 h 3193741"/>
              <a:gd name="connsiteX93" fmla="*/ 3281 w 5470628"/>
              <a:gd name="connsiteY93" fmla="*/ 2273587 h 3193741"/>
              <a:gd name="connsiteX94" fmla="*/ 61590 w 5470628"/>
              <a:gd name="connsiteY94" fmla="*/ 2259170 h 3193741"/>
              <a:gd name="connsiteX95" fmla="*/ 242291 w 5470628"/>
              <a:gd name="connsiteY95" fmla="*/ 2250569 h 3193741"/>
              <a:gd name="connsiteX96" fmla="*/ 13205 w 5470628"/>
              <a:gd name="connsiteY96" fmla="*/ 2172263 h 3193741"/>
              <a:gd name="connsiteX97" fmla="*/ 180810 w 5470628"/>
              <a:gd name="connsiteY97" fmla="*/ 2168333 h 3193741"/>
              <a:gd name="connsiteX98" fmla="*/ 226020 w 5470628"/>
              <a:gd name="connsiteY98" fmla="*/ 2121100 h 3193741"/>
              <a:gd name="connsiteX99" fmla="*/ 299145 w 5470628"/>
              <a:gd name="connsiteY99" fmla="*/ 2044862 h 3193741"/>
              <a:gd name="connsiteX100" fmla="*/ 350236 w 5470628"/>
              <a:gd name="connsiteY100" fmla="*/ 2001187 h 3193741"/>
              <a:gd name="connsiteX101" fmla="*/ 365223 w 5470628"/>
              <a:gd name="connsiteY101" fmla="*/ 1881218 h 3193741"/>
              <a:gd name="connsiteX102" fmla="*/ 310707 w 5470628"/>
              <a:gd name="connsiteY102" fmla="*/ 1758752 h 3193741"/>
              <a:gd name="connsiteX103" fmla="*/ 181659 w 5470628"/>
              <a:gd name="connsiteY103" fmla="*/ 1709137 h 3193741"/>
              <a:gd name="connsiteX104" fmla="*/ 213063 w 5470628"/>
              <a:gd name="connsiteY104" fmla="*/ 1632021 h 3193741"/>
              <a:gd name="connsiteX105" fmla="*/ 481390 w 5470628"/>
              <a:gd name="connsiteY105" fmla="*/ 1644125 h 3193741"/>
              <a:gd name="connsiteX106" fmla="*/ 68930 w 5470628"/>
              <a:gd name="connsiteY106" fmla="*/ 1457537 h 3193741"/>
              <a:gd name="connsiteX107" fmla="*/ 135138 w 5470628"/>
              <a:gd name="connsiteY107" fmla="*/ 1440976 h 3193741"/>
              <a:gd name="connsiteX108" fmla="*/ 131611 w 5470628"/>
              <a:gd name="connsiteY108" fmla="*/ 1427642 h 3193741"/>
              <a:gd name="connsiteX109" fmla="*/ 130443 w 5470628"/>
              <a:gd name="connsiteY109" fmla="*/ 1343795 h 3193741"/>
              <a:gd name="connsiteX110" fmla="*/ 138930 w 5470628"/>
              <a:gd name="connsiteY110" fmla="*/ 1304094 h 3193741"/>
              <a:gd name="connsiteX111" fmla="*/ 118409 w 5470628"/>
              <a:gd name="connsiteY111" fmla="*/ 1262212 h 3193741"/>
              <a:gd name="connsiteX112" fmla="*/ 421410 w 5470628"/>
              <a:gd name="connsiteY112" fmla="*/ 1304757 h 3193741"/>
              <a:gd name="connsiteX113" fmla="*/ 655702 w 5470628"/>
              <a:gd name="connsiteY113" fmla="*/ 1291801 h 3193741"/>
              <a:gd name="connsiteX114" fmla="*/ 648299 w 5470628"/>
              <a:gd name="connsiteY114" fmla="*/ 1287715 h 3193741"/>
              <a:gd name="connsiteX115" fmla="*/ 531027 w 5470628"/>
              <a:gd name="connsiteY115" fmla="*/ 1193967 h 3193741"/>
              <a:gd name="connsiteX116" fmla="*/ 526433 w 5470628"/>
              <a:gd name="connsiteY116" fmla="*/ 1191913 h 3193741"/>
              <a:gd name="connsiteX117" fmla="*/ 504666 w 5470628"/>
              <a:gd name="connsiteY117" fmla="*/ 1177230 h 3193741"/>
              <a:gd name="connsiteX118" fmla="*/ 482307 w 5470628"/>
              <a:gd name="connsiteY118" fmla="*/ 1162618 h 3193741"/>
              <a:gd name="connsiteX119" fmla="*/ 479029 w 5470628"/>
              <a:gd name="connsiteY119" fmla="*/ 1162540 h 3193741"/>
              <a:gd name="connsiteX120" fmla="*/ 447663 w 5470628"/>
              <a:gd name="connsiteY120" fmla="*/ 1132649 h 3193741"/>
              <a:gd name="connsiteX121" fmla="*/ 438547 w 5470628"/>
              <a:gd name="connsiteY121" fmla="*/ 1110977 h 3193741"/>
              <a:gd name="connsiteX122" fmla="*/ 405343 w 5470628"/>
              <a:gd name="connsiteY122" fmla="*/ 1089612 h 3193741"/>
              <a:gd name="connsiteX123" fmla="*/ 371373 w 5470628"/>
              <a:gd name="connsiteY123" fmla="*/ 1070238 h 3193741"/>
              <a:gd name="connsiteX124" fmla="*/ 290358 w 5470628"/>
              <a:gd name="connsiteY124" fmla="*/ 1059884 h 3193741"/>
              <a:gd name="connsiteX125" fmla="*/ 235140 w 5470628"/>
              <a:gd name="connsiteY125" fmla="*/ 1029322 h 3193741"/>
              <a:gd name="connsiteX126" fmla="*/ 300494 w 5470628"/>
              <a:gd name="connsiteY126" fmla="*/ 1032083 h 3193741"/>
              <a:gd name="connsiteX127" fmla="*/ 239661 w 5470628"/>
              <a:gd name="connsiteY127" fmla="*/ 997457 h 3193741"/>
              <a:gd name="connsiteX128" fmla="*/ 204788 w 5470628"/>
              <a:gd name="connsiteY128" fmla="*/ 959211 h 3193741"/>
              <a:gd name="connsiteX129" fmla="*/ 207583 w 5470628"/>
              <a:gd name="connsiteY129" fmla="*/ 947009 h 3193741"/>
              <a:gd name="connsiteX130" fmla="*/ 223061 w 5470628"/>
              <a:gd name="connsiteY130" fmla="*/ 947033 h 3193741"/>
              <a:gd name="connsiteX131" fmla="*/ 280015 w 5470628"/>
              <a:gd name="connsiteY131" fmla="*/ 972164 h 3193741"/>
              <a:gd name="connsiteX132" fmla="*/ 353948 w 5470628"/>
              <a:gd name="connsiteY132" fmla="*/ 1006865 h 3193741"/>
              <a:gd name="connsiteX133" fmla="*/ 240466 w 5470628"/>
              <a:gd name="connsiteY133" fmla="*/ 939943 h 3193741"/>
              <a:gd name="connsiteX134" fmla="*/ 158812 w 5470628"/>
              <a:gd name="connsiteY134" fmla="*/ 891467 h 3193741"/>
              <a:gd name="connsiteX135" fmla="*/ 139551 w 5470628"/>
              <a:gd name="connsiteY135" fmla="*/ 855364 h 3193741"/>
              <a:gd name="connsiteX136" fmla="*/ 145731 w 5470628"/>
              <a:gd name="connsiteY136" fmla="*/ 844888 h 3193741"/>
              <a:gd name="connsiteX137" fmla="*/ 158154 w 5470628"/>
              <a:gd name="connsiteY137" fmla="*/ 848366 h 3193741"/>
              <a:gd name="connsiteX138" fmla="*/ 169370 w 5470628"/>
              <a:gd name="connsiteY138" fmla="*/ 856260 h 3193741"/>
              <a:gd name="connsiteX139" fmla="*/ 288295 w 5470628"/>
              <a:gd name="connsiteY139" fmla="*/ 915169 h 3193741"/>
              <a:gd name="connsiteX140" fmla="*/ 462694 w 5470628"/>
              <a:gd name="connsiteY140" fmla="*/ 994643 h 3193741"/>
              <a:gd name="connsiteX141" fmla="*/ 531910 w 5470628"/>
              <a:gd name="connsiteY141" fmla="*/ 1006664 h 3193741"/>
              <a:gd name="connsiteX142" fmla="*/ 333940 w 5470628"/>
              <a:gd name="connsiteY142" fmla="*/ 893507 h 3193741"/>
              <a:gd name="connsiteX143" fmla="*/ 181443 w 5470628"/>
              <a:gd name="connsiteY143" fmla="*/ 746608 h 3193741"/>
              <a:gd name="connsiteX144" fmla="*/ 162678 w 5470628"/>
              <a:gd name="connsiteY144" fmla="*/ 737018 h 3193741"/>
              <a:gd name="connsiteX145" fmla="*/ 156307 w 5470628"/>
              <a:gd name="connsiteY145" fmla="*/ 730435 h 3193741"/>
              <a:gd name="connsiteX146" fmla="*/ 117227 w 5470628"/>
              <a:gd name="connsiteY146" fmla="*/ 677515 h 3193741"/>
              <a:gd name="connsiteX147" fmla="*/ 113655 w 5470628"/>
              <a:gd name="connsiteY147" fmla="*/ 663474 h 3193741"/>
              <a:gd name="connsiteX148" fmla="*/ 115226 w 5470628"/>
              <a:gd name="connsiteY148" fmla="*/ 636712 h 3193741"/>
              <a:gd name="connsiteX149" fmla="*/ 105067 w 5470628"/>
              <a:gd name="connsiteY149" fmla="*/ 622046 h 3193741"/>
              <a:gd name="connsiteX150" fmla="*/ 104113 w 5470628"/>
              <a:gd name="connsiteY150" fmla="*/ 611722 h 3193741"/>
              <a:gd name="connsiteX151" fmla="*/ 118895 w 5470628"/>
              <a:gd name="connsiteY151" fmla="*/ 610169 h 3193741"/>
              <a:gd name="connsiteX152" fmla="*/ 163095 w 5470628"/>
              <a:gd name="connsiteY152" fmla="*/ 640642 h 3193741"/>
              <a:gd name="connsiteX153" fmla="*/ 185766 w 5470628"/>
              <a:gd name="connsiteY153" fmla="*/ 641454 h 3193741"/>
              <a:gd name="connsiteX154" fmla="*/ 212892 w 5470628"/>
              <a:gd name="connsiteY154" fmla="*/ 637457 h 3193741"/>
              <a:gd name="connsiteX155" fmla="*/ 223932 w 5470628"/>
              <a:gd name="connsiteY155" fmla="*/ 647271 h 3193741"/>
              <a:gd name="connsiteX156" fmla="*/ 287167 w 5470628"/>
              <a:gd name="connsiteY156" fmla="*/ 691571 h 3193741"/>
              <a:gd name="connsiteX157" fmla="*/ 330380 w 5470628"/>
              <a:gd name="connsiteY157" fmla="*/ 692506 h 3193741"/>
              <a:gd name="connsiteX158" fmla="*/ 296172 w 5470628"/>
              <a:gd name="connsiteY158" fmla="*/ 688108 h 3193741"/>
              <a:gd name="connsiteX159" fmla="*/ 286974 w 5470628"/>
              <a:gd name="connsiteY159" fmla="*/ 674512 h 3193741"/>
              <a:gd name="connsiteX160" fmla="*/ 286166 w 5470628"/>
              <a:gd name="connsiteY160" fmla="*/ 661798 h 3193741"/>
              <a:gd name="connsiteX161" fmla="*/ 236268 w 5470628"/>
              <a:gd name="connsiteY161" fmla="*/ 635338 h 3193741"/>
              <a:gd name="connsiteX162" fmla="*/ 231734 w 5470628"/>
              <a:gd name="connsiteY162" fmla="*/ 634225 h 3193741"/>
              <a:gd name="connsiteX163" fmla="*/ 221253 w 5470628"/>
              <a:gd name="connsiteY163" fmla="*/ 623870 h 3193741"/>
              <a:gd name="connsiteX164" fmla="*/ 237564 w 5470628"/>
              <a:gd name="connsiteY164" fmla="*/ 613590 h 3193741"/>
              <a:gd name="connsiteX165" fmla="*/ 282259 w 5470628"/>
              <a:gd name="connsiteY165" fmla="*/ 619091 h 3193741"/>
              <a:gd name="connsiteX166" fmla="*/ 370630 w 5470628"/>
              <a:gd name="connsiteY166" fmla="*/ 665566 h 3193741"/>
              <a:gd name="connsiteX167" fmla="*/ 498017 w 5470628"/>
              <a:gd name="connsiteY167" fmla="*/ 740532 h 3193741"/>
              <a:gd name="connsiteX168" fmla="*/ 918036 w 5470628"/>
              <a:gd name="connsiteY168" fmla="*/ 924307 h 3193741"/>
              <a:gd name="connsiteX169" fmla="*/ 1079304 w 5470628"/>
              <a:gd name="connsiteY169" fmla="*/ 984494 h 3193741"/>
              <a:gd name="connsiteX170" fmla="*/ 1079935 w 5470628"/>
              <a:gd name="connsiteY170" fmla="*/ 980383 h 3193741"/>
              <a:gd name="connsiteX171" fmla="*/ 1079695 w 5470628"/>
              <a:gd name="connsiteY171" fmla="*/ 976616 h 3193741"/>
              <a:gd name="connsiteX172" fmla="*/ 966178 w 5470628"/>
              <a:gd name="connsiteY172" fmla="*/ 937219 h 3193741"/>
              <a:gd name="connsiteX173" fmla="*/ 720106 w 5470628"/>
              <a:gd name="connsiteY173" fmla="*/ 807112 h 3193741"/>
              <a:gd name="connsiteX174" fmla="*/ 698823 w 5470628"/>
              <a:gd name="connsiteY174" fmla="*/ 804708 h 3193741"/>
              <a:gd name="connsiteX175" fmla="*/ 664513 w 5470628"/>
              <a:gd name="connsiteY175" fmla="*/ 784663 h 3193741"/>
              <a:gd name="connsiteX176" fmla="*/ 660380 w 5470628"/>
              <a:gd name="connsiteY176" fmla="*/ 771165 h 3193741"/>
              <a:gd name="connsiteX177" fmla="*/ 584959 w 5470628"/>
              <a:gd name="connsiteY177" fmla="*/ 722409 h 3193741"/>
              <a:gd name="connsiteX178" fmla="*/ 435649 w 5470628"/>
              <a:gd name="connsiteY178" fmla="*/ 639659 h 3193741"/>
              <a:gd name="connsiteX179" fmla="*/ 404944 w 5470628"/>
              <a:gd name="connsiteY179" fmla="*/ 606128 h 3193741"/>
              <a:gd name="connsiteX180" fmla="*/ 408476 w 5470628"/>
              <a:gd name="connsiteY180" fmla="*/ 591466 h 3193741"/>
              <a:gd name="connsiteX181" fmla="*/ 425225 w 5470628"/>
              <a:gd name="connsiteY181" fmla="*/ 592759 h 3193741"/>
              <a:gd name="connsiteX182" fmla="*/ 487115 w 5470628"/>
              <a:gd name="connsiteY182" fmla="*/ 620614 h 3193741"/>
              <a:gd name="connsiteX183" fmla="*/ 550277 w 5470628"/>
              <a:gd name="connsiteY183" fmla="*/ 649738 h 3193741"/>
              <a:gd name="connsiteX184" fmla="*/ 544421 w 5470628"/>
              <a:gd name="connsiteY184" fmla="*/ 641907 h 3193741"/>
              <a:gd name="connsiteX185" fmla="*/ 431905 w 5470628"/>
              <a:gd name="connsiteY185" fmla="*/ 580799 h 3193741"/>
              <a:gd name="connsiteX186" fmla="*/ 351177 w 5470628"/>
              <a:gd name="connsiteY186" fmla="*/ 528177 h 3193741"/>
              <a:gd name="connsiteX187" fmla="*/ 339749 w 5470628"/>
              <a:gd name="connsiteY187" fmla="*/ 498244 h 3193741"/>
              <a:gd name="connsiteX188" fmla="*/ 346313 w 5470628"/>
              <a:gd name="connsiteY188" fmla="*/ 489145 h 3193741"/>
              <a:gd name="connsiteX189" fmla="*/ 356579 w 5470628"/>
              <a:gd name="connsiteY189" fmla="*/ 491460 h 3193741"/>
              <a:gd name="connsiteX190" fmla="*/ 371505 w 5470628"/>
              <a:gd name="connsiteY190" fmla="*/ 501516 h 3193741"/>
              <a:gd name="connsiteX191" fmla="*/ 476275 w 5470628"/>
              <a:gd name="connsiteY191" fmla="*/ 553122 h 3193741"/>
              <a:gd name="connsiteX192" fmla="*/ 649952 w 5470628"/>
              <a:gd name="connsiteY192" fmla="*/ 635294 h 3193741"/>
              <a:gd name="connsiteX193" fmla="*/ 727161 w 5470628"/>
              <a:gd name="connsiteY193" fmla="*/ 651328 h 3193741"/>
              <a:gd name="connsiteX194" fmla="*/ 722417 w 5470628"/>
              <a:gd name="connsiteY194" fmla="*/ 646921 h 3193741"/>
              <a:gd name="connsiteX195" fmla="*/ 546079 w 5470628"/>
              <a:gd name="connsiteY195" fmla="*/ 546328 h 3193741"/>
              <a:gd name="connsiteX196" fmla="*/ 378182 w 5470628"/>
              <a:gd name="connsiteY196" fmla="*/ 386585 h 3193741"/>
              <a:gd name="connsiteX197" fmla="*/ 370158 w 5470628"/>
              <a:gd name="connsiteY197" fmla="*/ 382100 h 3193741"/>
              <a:gd name="connsiteX198" fmla="*/ 357861 w 5470628"/>
              <a:gd name="connsiteY198" fmla="*/ 371252 h 3193741"/>
              <a:gd name="connsiteX199" fmla="*/ 331313 w 5470628"/>
              <a:gd name="connsiteY199" fmla="*/ 328203 h 3193741"/>
              <a:gd name="connsiteX200" fmla="*/ 319354 w 5470628"/>
              <a:gd name="connsiteY200" fmla="*/ 299282 h 3193741"/>
              <a:gd name="connsiteX201" fmla="*/ 319682 w 5470628"/>
              <a:gd name="connsiteY201" fmla="*/ 285719 h 3193741"/>
              <a:gd name="connsiteX202" fmla="*/ 306391 w 5470628"/>
              <a:gd name="connsiteY202" fmla="*/ 268585 h 3193741"/>
              <a:gd name="connsiteX203" fmla="*/ 303294 w 5470628"/>
              <a:gd name="connsiteY203" fmla="*/ 257334 h 3193741"/>
              <a:gd name="connsiteX204" fmla="*/ 319242 w 5470628"/>
              <a:gd name="connsiteY204" fmla="*/ 255403 h 3193741"/>
              <a:gd name="connsiteX205" fmla="*/ 364093 w 5470628"/>
              <a:gd name="connsiteY205" fmla="*/ 286745 h 3193741"/>
              <a:gd name="connsiteX206" fmla="*/ 385301 w 5470628"/>
              <a:gd name="connsiteY206" fmla="*/ 287973 h 3193741"/>
              <a:gd name="connsiteX207" fmla="*/ 417598 w 5470628"/>
              <a:gd name="connsiteY207" fmla="*/ 285722 h 3193741"/>
              <a:gd name="connsiteX208" fmla="*/ 440155 w 5470628"/>
              <a:gd name="connsiteY208" fmla="*/ 308139 h 3193741"/>
              <a:gd name="connsiteX209" fmla="*/ 534406 w 5470628"/>
              <a:gd name="connsiteY209" fmla="*/ 339430 h 3193741"/>
              <a:gd name="connsiteX210" fmla="*/ 495633 w 5470628"/>
              <a:gd name="connsiteY210" fmla="*/ 333450 h 3193741"/>
              <a:gd name="connsiteX211" fmla="*/ 486289 w 5470628"/>
              <a:gd name="connsiteY211" fmla="*/ 322243 h 3193741"/>
              <a:gd name="connsiteX212" fmla="*/ 484000 w 5470628"/>
              <a:gd name="connsiteY212" fmla="*/ 304964 h 3193741"/>
              <a:gd name="connsiteX213" fmla="*/ 436911 w 5470628"/>
              <a:gd name="connsiteY213" fmla="*/ 280536 h 3193741"/>
              <a:gd name="connsiteX214" fmla="*/ 426865 w 5470628"/>
              <a:gd name="connsiteY214" fmla="*/ 277007 h 3193741"/>
              <a:gd name="connsiteX215" fmla="*/ 420654 w 5470628"/>
              <a:gd name="connsiteY215" fmla="*/ 268269 h 3193741"/>
              <a:gd name="connsiteX216" fmla="*/ 432329 w 5470628"/>
              <a:gd name="connsiteY216" fmla="*/ 259975 h 3193741"/>
              <a:gd name="connsiteX217" fmla="*/ 447672 w 5470628"/>
              <a:gd name="connsiteY217" fmla="*/ 257879 h 3193741"/>
              <a:gd name="connsiteX218" fmla="*/ 502242 w 5470628"/>
              <a:gd name="connsiteY218" fmla="*/ 273572 h 3193741"/>
              <a:gd name="connsiteX219" fmla="*/ 659874 w 5470628"/>
              <a:gd name="connsiteY219" fmla="*/ 365516 h 3193741"/>
              <a:gd name="connsiteX220" fmla="*/ 829177 w 5470628"/>
              <a:gd name="connsiteY220" fmla="*/ 444421 h 3193741"/>
              <a:gd name="connsiteX221" fmla="*/ 1231903 w 5470628"/>
              <a:gd name="connsiteY221" fmla="*/ 613682 h 3193741"/>
              <a:gd name="connsiteX222" fmla="*/ 1911736 w 5470628"/>
              <a:gd name="connsiteY222" fmla="*/ 685084 h 3193741"/>
              <a:gd name="connsiteX223" fmla="*/ 2564313 w 5470628"/>
              <a:gd name="connsiteY223" fmla="*/ 632143 h 3193741"/>
              <a:gd name="connsiteX224" fmla="*/ 2657304 w 5470628"/>
              <a:gd name="connsiteY224" fmla="*/ 624913 h 3193741"/>
              <a:gd name="connsiteX225" fmla="*/ 4235818 w 5470628"/>
              <a:gd name="connsiteY225" fmla="*/ 259339 h 3193741"/>
              <a:gd name="connsiteX226" fmla="*/ 4460331 w 5470628"/>
              <a:gd name="connsiteY226" fmla="*/ 176864 h 3193741"/>
              <a:gd name="connsiteX227" fmla="*/ 4499578 w 5470628"/>
              <a:gd name="connsiteY227" fmla="*/ 186791 h 3193741"/>
              <a:gd name="connsiteX228" fmla="*/ 4514640 w 5470628"/>
              <a:gd name="connsiteY228" fmla="*/ 188841 h 3193741"/>
              <a:gd name="connsiteX229" fmla="*/ 4516523 w 5470628"/>
              <a:gd name="connsiteY229" fmla="*/ 189988 h 3193741"/>
              <a:gd name="connsiteX230" fmla="*/ 4518126 w 5470628"/>
              <a:gd name="connsiteY230" fmla="*/ 189316 h 3193741"/>
              <a:gd name="connsiteX231" fmla="*/ 4514640 w 5470628"/>
              <a:gd name="connsiteY231" fmla="*/ 188841 h 3193741"/>
              <a:gd name="connsiteX232" fmla="*/ 4511569 w 5470628"/>
              <a:gd name="connsiteY232" fmla="*/ 186970 h 3193741"/>
              <a:gd name="connsiteX233" fmla="*/ 4510888 w 5470628"/>
              <a:gd name="connsiteY233" fmla="*/ 180943 h 3193741"/>
              <a:gd name="connsiteX234" fmla="*/ 4531865 w 5470628"/>
              <a:gd name="connsiteY234" fmla="*/ 155151 h 3193741"/>
              <a:gd name="connsiteX235" fmla="*/ 4573441 w 5470628"/>
              <a:gd name="connsiteY235" fmla="*/ 139676 h 3193741"/>
              <a:gd name="connsiteX236" fmla="*/ 4594964 w 5470628"/>
              <a:gd name="connsiteY236" fmla="*/ 145847 h 3193741"/>
              <a:gd name="connsiteX237" fmla="*/ 4623059 w 5470628"/>
              <a:gd name="connsiteY237" fmla="*/ 152410 h 3193741"/>
              <a:gd name="connsiteX238" fmla="*/ 4748356 w 5470628"/>
              <a:gd name="connsiteY238" fmla="*/ 68192 h 3193741"/>
              <a:gd name="connsiteX239" fmla="*/ 4833812 w 5470628"/>
              <a:gd name="connsiteY239" fmla="*/ 8017 h 3193741"/>
              <a:gd name="connsiteX240" fmla="*/ 4850908 w 5470628"/>
              <a:gd name="connsiteY240" fmla="*/ 727 h 31937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</a:cxnLst>
            <a:rect l="l" t="t" r="r" b="b"/>
            <a:pathLst>
              <a:path w="5470628" h="3193741">
                <a:moveTo>
                  <a:pt x="5462602" y="1413608"/>
                </a:moveTo>
                <a:lnTo>
                  <a:pt x="5465724" y="1421881"/>
                </a:lnTo>
                <a:cubicBezTo>
                  <a:pt x="5472118" y="1444281"/>
                  <a:pt x="5472640" y="1461744"/>
                  <a:pt x="5465025" y="1466556"/>
                </a:cubicBezTo>
                <a:lnTo>
                  <a:pt x="5463208" y="1466226"/>
                </a:lnTo>
                <a:lnTo>
                  <a:pt x="5463242" y="1451866"/>
                </a:lnTo>
                <a:cubicBezTo>
                  <a:pt x="5463190" y="1441487"/>
                  <a:pt x="5463068" y="1431722"/>
                  <a:pt x="5462894" y="1423194"/>
                </a:cubicBezTo>
                <a:close/>
                <a:moveTo>
                  <a:pt x="5461417" y="1391849"/>
                </a:moveTo>
                <a:cubicBezTo>
                  <a:pt x="5461710" y="1392940"/>
                  <a:pt x="5461992" y="1396513"/>
                  <a:pt x="5462246" y="1401944"/>
                </a:cubicBezTo>
                <a:lnTo>
                  <a:pt x="5462602" y="1413608"/>
                </a:lnTo>
                <a:lnTo>
                  <a:pt x="5459078" y="1404268"/>
                </a:lnTo>
                <a:lnTo>
                  <a:pt x="5460137" y="1393780"/>
                </a:lnTo>
                <a:cubicBezTo>
                  <a:pt x="5460561" y="1391114"/>
                  <a:pt x="5460982" y="1390270"/>
                  <a:pt x="5461417" y="1391849"/>
                </a:cubicBezTo>
                <a:close/>
                <a:moveTo>
                  <a:pt x="614271" y="1052206"/>
                </a:moveTo>
                <a:cubicBezTo>
                  <a:pt x="613444" y="1053256"/>
                  <a:pt x="612323" y="1054339"/>
                  <a:pt x="611497" y="1055389"/>
                </a:cubicBezTo>
                <a:cubicBezTo>
                  <a:pt x="617673" y="1058912"/>
                  <a:pt x="624115" y="1061928"/>
                  <a:pt x="630277" y="1065215"/>
                </a:cubicBezTo>
                <a:cubicBezTo>
                  <a:pt x="637469" y="1066004"/>
                  <a:pt x="644958" y="1066759"/>
                  <a:pt x="651856" y="1067584"/>
                </a:cubicBezTo>
                <a:cubicBezTo>
                  <a:pt x="639327" y="1062458"/>
                  <a:pt x="626799" y="1057332"/>
                  <a:pt x="614271" y="1052206"/>
                </a:cubicBezTo>
                <a:close/>
                <a:moveTo>
                  <a:pt x="810628" y="695550"/>
                </a:moveTo>
                <a:cubicBezTo>
                  <a:pt x="873537" y="739416"/>
                  <a:pt x="951215" y="767494"/>
                  <a:pt x="1033084" y="791270"/>
                </a:cubicBezTo>
                <a:cubicBezTo>
                  <a:pt x="1034205" y="790184"/>
                  <a:pt x="1035031" y="789136"/>
                  <a:pt x="1036153" y="788050"/>
                </a:cubicBezTo>
                <a:cubicBezTo>
                  <a:pt x="960983" y="757296"/>
                  <a:pt x="885798" y="726306"/>
                  <a:pt x="810628" y="695550"/>
                </a:cubicBezTo>
                <a:close/>
                <a:moveTo>
                  <a:pt x="4850908" y="727"/>
                </a:moveTo>
                <a:cubicBezTo>
                  <a:pt x="4858191" y="2929"/>
                  <a:pt x="4860543" y="7152"/>
                  <a:pt x="4858584" y="13795"/>
                </a:cubicBezTo>
                <a:cubicBezTo>
                  <a:pt x="4855845" y="22194"/>
                  <a:pt x="4850092" y="30008"/>
                  <a:pt x="4843408" y="37224"/>
                </a:cubicBezTo>
                <a:cubicBezTo>
                  <a:pt x="4812232" y="71132"/>
                  <a:pt x="4827067" y="79774"/>
                  <a:pt x="4871062" y="78954"/>
                </a:cubicBezTo>
                <a:cubicBezTo>
                  <a:pt x="4910302" y="78234"/>
                  <a:pt x="4949507" y="72299"/>
                  <a:pt x="4989038" y="66799"/>
                </a:cubicBezTo>
                <a:cubicBezTo>
                  <a:pt x="5008500" y="63967"/>
                  <a:pt x="5009491" y="65509"/>
                  <a:pt x="5002636" y="79388"/>
                </a:cubicBezTo>
                <a:cubicBezTo>
                  <a:pt x="4991594" y="102315"/>
                  <a:pt x="4990844" y="123285"/>
                  <a:pt x="5008332" y="140859"/>
                </a:cubicBezTo>
                <a:cubicBezTo>
                  <a:pt x="5012456" y="144868"/>
                  <a:pt x="5015428" y="149491"/>
                  <a:pt x="5014326" y="155555"/>
                </a:cubicBezTo>
                <a:cubicBezTo>
                  <a:pt x="5009356" y="180357"/>
                  <a:pt x="5019874" y="200674"/>
                  <a:pt x="5030704" y="221190"/>
                </a:cubicBezTo>
                <a:cubicBezTo>
                  <a:pt x="5048958" y="255517"/>
                  <a:pt x="5072099" y="287116"/>
                  <a:pt x="5097262" y="317759"/>
                </a:cubicBezTo>
                <a:cubicBezTo>
                  <a:pt x="5115004" y="339336"/>
                  <a:pt x="5126222" y="365974"/>
                  <a:pt x="5165084" y="373367"/>
                </a:cubicBezTo>
                <a:cubicBezTo>
                  <a:pt x="5174420" y="375083"/>
                  <a:pt x="5177498" y="381353"/>
                  <a:pt x="5174137" y="389353"/>
                </a:cubicBezTo>
                <a:cubicBezTo>
                  <a:pt x="5163026" y="415847"/>
                  <a:pt x="5172067" y="436343"/>
                  <a:pt x="5192507" y="453561"/>
                </a:cubicBezTo>
                <a:cubicBezTo>
                  <a:pt x="5199734" y="459565"/>
                  <a:pt x="5197020" y="463690"/>
                  <a:pt x="5187160" y="467732"/>
                </a:cubicBezTo>
                <a:cubicBezTo>
                  <a:pt x="5175836" y="472188"/>
                  <a:pt x="5167025" y="478711"/>
                  <a:pt x="5160106" y="486904"/>
                </a:cubicBezTo>
                <a:cubicBezTo>
                  <a:pt x="5148744" y="500143"/>
                  <a:pt x="5143396" y="514315"/>
                  <a:pt x="5138948" y="528614"/>
                </a:cubicBezTo>
                <a:cubicBezTo>
                  <a:pt x="5132042" y="551041"/>
                  <a:pt x="5123894" y="572670"/>
                  <a:pt x="5097016" y="589923"/>
                </a:cubicBezTo>
                <a:cubicBezTo>
                  <a:pt x="5089016" y="595163"/>
                  <a:pt x="5082598" y="601872"/>
                  <a:pt x="5075869" y="608381"/>
                </a:cubicBezTo>
                <a:cubicBezTo>
                  <a:pt x="5078016" y="614052"/>
                  <a:pt x="5083322" y="617918"/>
                  <a:pt x="5093172" y="618385"/>
                </a:cubicBezTo>
                <a:cubicBezTo>
                  <a:pt x="5155867" y="621469"/>
                  <a:pt x="5153088" y="652648"/>
                  <a:pt x="5153518" y="687474"/>
                </a:cubicBezTo>
                <a:cubicBezTo>
                  <a:pt x="5154177" y="730575"/>
                  <a:pt x="5118812" y="754787"/>
                  <a:pt x="5074984" y="776941"/>
                </a:cubicBezTo>
                <a:cubicBezTo>
                  <a:pt x="5059986" y="784451"/>
                  <a:pt x="5038116" y="786863"/>
                  <a:pt x="5033348" y="805473"/>
                </a:cubicBezTo>
                <a:cubicBezTo>
                  <a:pt x="5059529" y="819384"/>
                  <a:pt x="5089376" y="802009"/>
                  <a:pt x="5116847" y="803426"/>
                </a:cubicBezTo>
                <a:cubicBezTo>
                  <a:pt x="5139548" y="804709"/>
                  <a:pt x="5176330" y="798120"/>
                  <a:pt x="5147902" y="833118"/>
                </a:cubicBezTo>
                <a:cubicBezTo>
                  <a:pt x="5139626" y="843373"/>
                  <a:pt x="5150382" y="848714"/>
                  <a:pt x="5161665" y="848297"/>
                </a:cubicBezTo>
                <a:cubicBezTo>
                  <a:pt x="5253064" y="844106"/>
                  <a:pt x="5215170" y="912756"/>
                  <a:pt x="5246520" y="942412"/>
                </a:cubicBezTo>
                <a:cubicBezTo>
                  <a:pt x="5255359" y="950358"/>
                  <a:pt x="5247812" y="967405"/>
                  <a:pt x="5235368" y="972946"/>
                </a:cubicBezTo>
                <a:cubicBezTo>
                  <a:pt x="5156387" y="1008610"/>
                  <a:pt x="5149354" y="1071149"/>
                  <a:pt x="5113739" y="1128845"/>
                </a:cubicBezTo>
                <a:cubicBezTo>
                  <a:pt x="5157305" y="1144685"/>
                  <a:pt x="5208388" y="1143005"/>
                  <a:pt x="5255034" y="1151117"/>
                </a:cubicBezTo>
                <a:cubicBezTo>
                  <a:pt x="5303482" y="1159484"/>
                  <a:pt x="5304156" y="1170079"/>
                  <a:pt x="5267513" y="1216275"/>
                </a:cubicBezTo>
                <a:cubicBezTo>
                  <a:pt x="5370269" y="1212844"/>
                  <a:pt x="5370269" y="1212844"/>
                  <a:pt x="5343113" y="1281854"/>
                </a:cubicBezTo>
                <a:cubicBezTo>
                  <a:pt x="5386272" y="1279593"/>
                  <a:pt x="5428618" y="1334726"/>
                  <a:pt x="5452014" y="1385543"/>
                </a:cubicBezTo>
                <a:lnTo>
                  <a:pt x="5459078" y="1404268"/>
                </a:lnTo>
                <a:lnTo>
                  <a:pt x="5458838" y="1406644"/>
                </a:lnTo>
                <a:cubicBezTo>
                  <a:pt x="5457942" y="1418063"/>
                  <a:pt x="5456960" y="1434367"/>
                  <a:pt x="5455752" y="1450751"/>
                </a:cubicBezTo>
                <a:lnTo>
                  <a:pt x="5454594" y="1464662"/>
                </a:lnTo>
                <a:lnTo>
                  <a:pt x="5447215" y="1463321"/>
                </a:lnTo>
                <a:cubicBezTo>
                  <a:pt x="5441256" y="1459714"/>
                  <a:pt x="5437002" y="1458345"/>
                  <a:pt x="5433934" y="1458428"/>
                </a:cubicBezTo>
                <a:cubicBezTo>
                  <a:pt x="5424728" y="1458676"/>
                  <a:pt x="5426188" y="1471978"/>
                  <a:pt x="5424276" y="1477014"/>
                </a:cubicBezTo>
                <a:cubicBezTo>
                  <a:pt x="5417851" y="1492977"/>
                  <a:pt x="5433852" y="1501241"/>
                  <a:pt x="5444628" y="1511562"/>
                </a:cubicBezTo>
                <a:cubicBezTo>
                  <a:pt x="5448663" y="1515344"/>
                  <a:pt x="5451544" y="1497678"/>
                  <a:pt x="5453752" y="1474786"/>
                </a:cubicBezTo>
                <a:lnTo>
                  <a:pt x="5454594" y="1464662"/>
                </a:lnTo>
                <a:lnTo>
                  <a:pt x="5463208" y="1466226"/>
                </a:lnTo>
                <a:lnTo>
                  <a:pt x="5463164" y="1484226"/>
                </a:lnTo>
                <a:cubicBezTo>
                  <a:pt x="5462722" y="1528173"/>
                  <a:pt x="5460824" y="1571999"/>
                  <a:pt x="5456160" y="1575885"/>
                </a:cubicBezTo>
                <a:cubicBezTo>
                  <a:pt x="5406708" y="1617226"/>
                  <a:pt x="5442751" y="1692579"/>
                  <a:pt x="5345636" y="1714543"/>
                </a:cubicBezTo>
                <a:cubicBezTo>
                  <a:pt x="5301930" y="1724583"/>
                  <a:pt x="5282493" y="1755882"/>
                  <a:pt x="5251319" y="1775792"/>
                </a:cubicBezTo>
                <a:cubicBezTo>
                  <a:pt x="5142610" y="1844714"/>
                  <a:pt x="5072132" y="1925140"/>
                  <a:pt x="5043512" y="2027305"/>
                </a:cubicBezTo>
                <a:cubicBezTo>
                  <a:pt x="5035488" y="2055562"/>
                  <a:pt x="5000258" y="2081893"/>
                  <a:pt x="4978144" y="2108535"/>
                </a:cubicBezTo>
                <a:cubicBezTo>
                  <a:pt x="4990785" y="2124798"/>
                  <a:pt x="5050411" y="2079615"/>
                  <a:pt x="5031476" y="2128173"/>
                </a:cubicBezTo>
                <a:cubicBezTo>
                  <a:pt x="5017138" y="2164787"/>
                  <a:pt x="4975973" y="2191363"/>
                  <a:pt x="4937389" y="2216441"/>
                </a:cubicBezTo>
                <a:cubicBezTo>
                  <a:pt x="4893079" y="2245058"/>
                  <a:pt x="4843760" y="2269776"/>
                  <a:pt x="4826122" y="2315331"/>
                </a:cubicBezTo>
                <a:cubicBezTo>
                  <a:pt x="4822276" y="2325050"/>
                  <a:pt x="3896510" y="3112888"/>
                  <a:pt x="2544647" y="3190975"/>
                </a:cubicBezTo>
                <a:cubicBezTo>
                  <a:pt x="2323734" y="3203734"/>
                  <a:pt x="1445947" y="3169121"/>
                  <a:pt x="1328257" y="3153006"/>
                </a:cubicBezTo>
                <a:cubicBezTo>
                  <a:pt x="1207258" y="3136344"/>
                  <a:pt x="1101756" y="3091943"/>
                  <a:pt x="977943" y="3082502"/>
                </a:cubicBezTo>
                <a:cubicBezTo>
                  <a:pt x="912454" y="3077622"/>
                  <a:pt x="848655" y="3061861"/>
                  <a:pt x="854473" y="2994250"/>
                </a:cubicBezTo>
                <a:cubicBezTo>
                  <a:pt x="856228" y="2975057"/>
                  <a:pt x="838125" y="2961827"/>
                  <a:pt x="811593" y="2970498"/>
                </a:cubicBezTo>
                <a:cubicBezTo>
                  <a:pt x="761454" y="2987010"/>
                  <a:pt x="736680" y="2962489"/>
                  <a:pt x="707024" y="2945439"/>
                </a:cubicBezTo>
                <a:cubicBezTo>
                  <a:pt x="654509" y="2915262"/>
                  <a:pt x="603913" y="2882480"/>
                  <a:pt x="523487" y="2886053"/>
                </a:cubicBezTo>
                <a:cubicBezTo>
                  <a:pt x="537017" y="2855468"/>
                  <a:pt x="563587" y="2856758"/>
                  <a:pt x="587884" y="2859746"/>
                </a:cubicBezTo>
                <a:cubicBezTo>
                  <a:pt x="652090" y="2867866"/>
                  <a:pt x="715235" y="2878012"/>
                  <a:pt x="779426" y="2885897"/>
                </a:cubicBezTo>
                <a:cubicBezTo>
                  <a:pt x="821123" y="2891048"/>
                  <a:pt x="863074" y="2900202"/>
                  <a:pt x="917288" y="2882248"/>
                </a:cubicBezTo>
                <a:cubicBezTo>
                  <a:pt x="866364" y="2830288"/>
                  <a:pt x="785092" y="2829930"/>
                  <a:pt x="718684" y="2819941"/>
                </a:cubicBezTo>
                <a:cubicBezTo>
                  <a:pt x="635747" y="2807447"/>
                  <a:pt x="584925" y="2771133"/>
                  <a:pt x="524650" y="2731220"/>
                </a:cubicBezTo>
                <a:cubicBezTo>
                  <a:pt x="584180" y="2712621"/>
                  <a:pt x="623299" y="2742760"/>
                  <a:pt x="670138" y="2735189"/>
                </a:cubicBezTo>
                <a:cubicBezTo>
                  <a:pt x="672406" y="2728745"/>
                  <a:pt x="675988" y="2719532"/>
                  <a:pt x="675382" y="2719369"/>
                </a:cubicBezTo>
                <a:cubicBezTo>
                  <a:pt x="596666" y="2703042"/>
                  <a:pt x="557844" y="2658869"/>
                  <a:pt x="542021" y="2601946"/>
                </a:cubicBezTo>
                <a:cubicBezTo>
                  <a:pt x="533902" y="2572560"/>
                  <a:pt x="505246" y="2566541"/>
                  <a:pt x="476895" y="2555976"/>
                </a:cubicBezTo>
                <a:cubicBezTo>
                  <a:pt x="377189" y="2518466"/>
                  <a:pt x="272496" y="2486779"/>
                  <a:pt x="188751" y="2428830"/>
                </a:cubicBezTo>
                <a:cubicBezTo>
                  <a:pt x="280875" y="2426687"/>
                  <a:pt x="357216" y="2461808"/>
                  <a:pt x="456762" y="2468731"/>
                </a:cubicBezTo>
                <a:cubicBezTo>
                  <a:pt x="373794" y="2404281"/>
                  <a:pt x="269816" y="2379152"/>
                  <a:pt x="174514" y="2345378"/>
                </a:cubicBezTo>
                <a:cubicBezTo>
                  <a:pt x="130977" y="2330009"/>
                  <a:pt x="90329" y="2308598"/>
                  <a:pt x="38827" y="2303685"/>
                </a:cubicBezTo>
                <a:cubicBezTo>
                  <a:pt x="20556" y="2301864"/>
                  <a:pt x="-10092" y="2297272"/>
                  <a:pt x="3281" y="2273587"/>
                </a:cubicBezTo>
                <a:cubicBezTo>
                  <a:pt x="14533" y="2253956"/>
                  <a:pt x="39095" y="2256437"/>
                  <a:pt x="61590" y="2259170"/>
                </a:cubicBezTo>
                <a:cubicBezTo>
                  <a:pt x="115591" y="2265916"/>
                  <a:pt x="170539" y="2259497"/>
                  <a:pt x="242291" y="2250569"/>
                </a:cubicBezTo>
                <a:cubicBezTo>
                  <a:pt x="178223" y="2197829"/>
                  <a:pt x="68904" y="2229102"/>
                  <a:pt x="13205" y="2172263"/>
                </a:cubicBezTo>
                <a:cubicBezTo>
                  <a:pt x="77196" y="2153598"/>
                  <a:pt x="128251" y="2170191"/>
                  <a:pt x="180810" y="2168333"/>
                </a:cubicBezTo>
                <a:cubicBezTo>
                  <a:pt x="228319" y="2166612"/>
                  <a:pt x="239444" y="2154350"/>
                  <a:pt x="226020" y="2121100"/>
                </a:cubicBezTo>
                <a:cubicBezTo>
                  <a:pt x="205165" y="2069293"/>
                  <a:pt x="229388" y="2038364"/>
                  <a:pt x="299145" y="2044862"/>
                </a:cubicBezTo>
                <a:cubicBezTo>
                  <a:pt x="363822" y="2051027"/>
                  <a:pt x="369032" y="2029991"/>
                  <a:pt x="350236" y="2001187"/>
                </a:cubicBezTo>
                <a:cubicBezTo>
                  <a:pt x="322862" y="1959187"/>
                  <a:pt x="348423" y="1921214"/>
                  <a:pt x="365223" y="1881218"/>
                </a:cubicBezTo>
                <a:cubicBezTo>
                  <a:pt x="390527" y="1820499"/>
                  <a:pt x="376326" y="1793748"/>
                  <a:pt x="310707" y="1758752"/>
                </a:cubicBezTo>
                <a:cubicBezTo>
                  <a:pt x="273754" y="1739265"/>
                  <a:pt x="234367" y="1723631"/>
                  <a:pt x="181659" y="1709137"/>
                </a:cubicBezTo>
                <a:cubicBezTo>
                  <a:pt x="299387" y="1683727"/>
                  <a:pt x="172918" y="1660608"/>
                  <a:pt x="213063" y="1632021"/>
                </a:cubicBezTo>
                <a:cubicBezTo>
                  <a:pt x="296030" y="1612244"/>
                  <a:pt x="369047" y="1679323"/>
                  <a:pt x="481390" y="1644125"/>
                </a:cubicBezTo>
                <a:cubicBezTo>
                  <a:pt x="336659" y="1595935"/>
                  <a:pt x="176348" y="1532074"/>
                  <a:pt x="68930" y="1457537"/>
                </a:cubicBezTo>
                <a:cubicBezTo>
                  <a:pt x="91299" y="1434897"/>
                  <a:pt x="115799" y="1450436"/>
                  <a:pt x="135138" y="1440976"/>
                </a:cubicBezTo>
                <a:cubicBezTo>
                  <a:pt x="133952" y="1436374"/>
                  <a:pt x="135290" y="1429332"/>
                  <a:pt x="131611" y="1427642"/>
                </a:cubicBezTo>
                <a:cubicBezTo>
                  <a:pt x="52402" y="1389548"/>
                  <a:pt x="51441" y="1388478"/>
                  <a:pt x="130443" y="1343795"/>
                </a:cubicBezTo>
                <a:cubicBezTo>
                  <a:pt x="158017" y="1328118"/>
                  <a:pt x="154966" y="1317573"/>
                  <a:pt x="138930" y="1304094"/>
                </a:cubicBezTo>
                <a:cubicBezTo>
                  <a:pt x="127608" y="1294551"/>
                  <a:pt x="113720" y="1286742"/>
                  <a:pt x="118409" y="1262212"/>
                </a:cubicBezTo>
                <a:cubicBezTo>
                  <a:pt x="164937" y="1287183"/>
                  <a:pt x="383505" y="1312432"/>
                  <a:pt x="421410" y="1304757"/>
                </a:cubicBezTo>
                <a:cubicBezTo>
                  <a:pt x="464009" y="1296037"/>
                  <a:pt x="610877" y="1288926"/>
                  <a:pt x="655702" y="1291801"/>
                </a:cubicBezTo>
                <a:cubicBezTo>
                  <a:pt x="653235" y="1290438"/>
                  <a:pt x="650767" y="1289077"/>
                  <a:pt x="648299" y="1287715"/>
                </a:cubicBezTo>
                <a:cubicBezTo>
                  <a:pt x="603999" y="1260339"/>
                  <a:pt x="559107" y="1233035"/>
                  <a:pt x="531027" y="1193967"/>
                </a:cubicBezTo>
                <a:cubicBezTo>
                  <a:pt x="529741" y="1192462"/>
                  <a:pt x="529061" y="1191120"/>
                  <a:pt x="526433" y="1191913"/>
                </a:cubicBezTo>
                <a:cubicBezTo>
                  <a:pt x="503415" y="1199684"/>
                  <a:pt x="505590" y="1187083"/>
                  <a:pt x="504666" y="1177230"/>
                </a:cubicBezTo>
                <a:cubicBezTo>
                  <a:pt x="503726" y="1167141"/>
                  <a:pt x="499378" y="1159602"/>
                  <a:pt x="482307" y="1162618"/>
                </a:cubicBezTo>
                <a:cubicBezTo>
                  <a:pt x="481421" y="1162726"/>
                  <a:pt x="480226" y="1162633"/>
                  <a:pt x="479029" y="1162540"/>
                </a:cubicBezTo>
                <a:cubicBezTo>
                  <a:pt x="470949" y="1161859"/>
                  <a:pt x="444139" y="1138059"/>
                  <a:pt x="447663" y="1132649"/>
                </a:cubicBezTo>
                <a:cubicBezTo>
                  <a:pt x="455539" y="1120781"/>
                  <a:pt x="446335" y="1116439"/>
                  <a:pt x="438547" y="1110977"/>
                </a:cubicBezTo>
                <a:cubicBezTo>
                  <a:pt x="427656" y="1103517"/>
                  <a:pt x="416795" y="1096529"/>
                  <a:pt x="405343" y="1089612"/>
                </a:cubicBezTo>
                <a:cubicBezTo>
                  <a:pt x="394202" y="1082895"/>
                  <a:pt x="382794" y="1076684"/>
                  <a:pt x="371373" y="1070238"/>
                </a:cubicBezTo>
                <a:cubicBezTo>
                  <a:pt x="344889" y="1065616"/>
                  <a:pt x="318169" y="1061972"/>
                  <a:pt x="290358" y="1059884"/>
                </a:cubicBezTo>
                <a:cubicBezTo>
                  <a:pt x="269709" y="1058114"/>
                  <a:pt x="246624" y="1055453"/>
                  <a:pt x="235140" y="1029322"/>
                </a:cubicBezTo>
                <a:cubicBezTo>
                  <a:pt x="256895" y="1029771"/>
                  <a:pt x="278695" y="1030927"/>
                  <a:pt x="300494" y="1032083"/>
                </a:cubicBezTo>
                <a:cubicBezTo>
                  <a:pt x="279542" y="1020860"/>
                  <a:pt x="259181" y="1009565"/>
                  <a:pt x="239661" y="997457"/>
                </a:cubicBezTo>
                <a:cubicBezTo>
                  <a:pt x="223540" y="987309"/>
                  <a:pt x="210281" y="975391"/>
                  <a:pt x="204788" y="959211"/>
                </a:cubicBezTo>
                <a:cubicBezTo>
                  <a:pt x="203337" y="955117"/>
                  <a:pt x="202166" y="950750"/>
                  <a:pt x="207583" y="947009"/>
                </a:cubicBezTo>
                <a:cubicBezTo>
                  <a:pt x="213561" y="942727"/>
                  <a:pt x="218466" y="944980"/>
                  <a:pt x="223061" y="947033"/>
                </a:cubicBezTo>
                <a:cubicBezTo>
                  <a:pt x="242046" y="955410"/>
                  <a:pt x="261311" y="963516"/>
                  <a:pt x="280015" y="972164"/>
                </a:cubicBezTo>
                <a:cubicBezTo>
                  <a:pt x="304852" y="983629"/>
                  <a:pt x="329408" y="995365"/>
                  <a:pt x="353948" y="1006865"/>
                </a:cubicBezTo>
                <a:cubicBezTo>
                  <a:pt x="319294" y="981405"/>
                  <a:pt x="281290" y="959435"/>
                  <a:pt x="240466" y="939943"/>
                </a:cubicBezTo>
                <a:cubicBezTo>
                  <a:pt x="210990" y="925718"/>
                  <a:pt x="181514" y="911494"/>
                  <a:pt x="158812" y="891467"/>
                </a:cubicBezTo>
                <a:cubicBezTo>
                  <a:pt x="147166" y="881489"/>
                  <a:pt x="141336" y="869384"/>
                  <a:pt x="139551" y="855364"/>
                </a:cubicBezTo>
                <a:cubicBezTo>
                  <a:pt x="139312" y="851597"/>
                  <a:pt x="139634" y="847287"/>
                  <a:pt x="145731" y="844888"/>
                </a:cubicBezTo>
                <a:cubicBezTo>
                  <a:pt x="151843" y="842724"/>
                  <a:pt x="155581" y="845356"/>
                  <a:pt x="158154" y="848366"/>
                </a:cubicBezTo>
                <a:cubicBezTo>
                  <a:pt x="161052" y="851811"/>
                  <a:pt x="164496" y="854479"/>
                  <a:pt x="169370" y="856260"/>
                </a:cubicBezTo>
                <a:cubicBezTo>
                  <a:pt x="212096" y="872913"/>
                  <a:pt x="249775" y="894448"/>
                  <a:pt x="288295" y="915169"/>
                </a:cubicBezTo>
                <a:cubicBezTo>
                  <a:pt x="343452" y="944788"/>
                  <a:pt x="397769" y="975222"/>
                  <a:pt x="462694" y="994643"/>
                </a:cubicBezTo>
                <a:cubicBezTo>
                  <a:pt x="487260" y="1001870"/>
                  <a:pt x="512622" y="1007575"/>
                  <a:pt x="531910" y="1006664"/>
                </a:cubicBezTo>
                <a:cubicBezTo>
                  <a:pt x="460990" y="972547"/>
                  <a:pt x="394087" y="936046"/>
                  <a:pt x="333940" y="893507"/>
                </a:cubicBezTo>
                <a:cubicBezTo>
                  <a:pt x="273173" y="850568"/>
                  <a:pt x="219876" y="803403"/>
                  <a:pt x="181443" y="746608"/>
                </a:cubicBezTo>
                <a:cubicBezTo>
                  <a:pt x="177494" y="740681"/>
                  <a:pt x="175038" y="734810"/>
                  <a:pt x="162678" y="737018"/>
                </a:cubicBezTo>
                <a:cubicBezTo>
                  <a:pt x="157082" y="737933"/>
                  <a:pt x="155070" y="734381"/>
                  <a:pt x="156307" y="730435"/>
                </a:cubicBezTo>
                <a:cubicBezTo>
                  <a:pt x="164051" y="702450"/>
                  <a:pt x="145532" y="687373"/>
                  <a:pt x="117227" y="677515"/>
                </a:cubicBezTo>
                <a:cubicBezTo>
                  <a:pt x="108392" y="674314"/>
                  <a:pt x="107546" y="670384"/>
                  <a:pt x="113655" y="663474"/>
                </a:cubicBezTo>
                <a:cubicBezTo>
                  <a:pt x="121976" y="653926"/>
                  <a:pt x="120506" y="644851"/>
                  <a:pt x="115226" y="636712"/>
                </a:cubicBezTo>
                <a:cubicBezTo>
                  <a:pt x="112224" y="631619"/>
                  <a:pt x="108350" y="626868"/>
                  <a:pt x="105067" y="622046"/>
                </a:cubicBezTo>
                <a:cubicBezTo>
                  <a:pt x="102790" y="619000"/>
                  <a:pt x="99022" y="615897"/>
                  <a:pt x="104113" y="611722"/>
                </a:cubicBezTo>
                <a:cubicBezTo>
                  <a:pt x="108939" y="608053"/>
                  <a:pt x="114081" y="609328"/>
                  <a:pt x="118895" y="610169"/>
                </a:cubicBezTo>
                <a:cubicBezTo>
                  <a:pt x="142040" y="613772"/>
                  <a:pt x="156094" y="624170"/>
                  <a:pt x="163095" y="640642"/>
                </a:cubicBezTo>
                <a:cubicBezTo>
                  <a:pt x="168334" y="652819"/>
                  <a:pt x="173104" y="652953"/>
                  <a:pt x="185766" y="641454"/>
                </a:cubicBezTo>
                <a:cubicBezTo>
                  <a:pt x="195327" y="632704"/>
                  <a:pt x="204232" y="632337"/>
                  <a:pt x="212892" y="637457"/>
                </a:cubicBezTo>
                <a:cubicBezTo>
                  <a:pt x="217516" y="639981"/>
                  <a:pt x="220444" y="643897"/>
                  <a:pt x="223932" y="647271"/>
                </a:cubicBezTo>
                <a:cubicBezTo>
                  <a:pt x="241420" y="664845"/>
                  <a:pt x="259762" y="681841"/>
                  <a:pt x="287167" y="691571"/>
                </a:cubicBezTo>
                <a:cubicBezTo>
                  <a:pt x="299355" y="696027"/>
                  <a:pt x="312354" y="699197"/>
                  <a:pt x="330380" y="692506"/>
                </a:cubicBezTo>
                <a:cubicBezTo>
                  <a:pt x="318517" y="688486"/>
                  <a:pt x="306954" y="689175"/>
                  <a:pt x="296172" y="688108"/>
                </a:cubicBezTo>
                <a:cubicBezTo>
                  <a:pt x="285390" y="687041"/>
                  <a:pt x="279539" y="683953"/>
                  <a:pt x="286974" y="674512"/>
                </a:cubicBezTo>
                <a:cubicBezTo>
                  <a:pt x="291105" y="669267"/>
                  <a:pt x="290555" y="665301"/>
                  <a:pt x="286166" y="661798"/>
                </a:cubicBezTo>
                <a:cubicBezTo>
                  <a:pt x="272052" y="650459"/>
                  <a:pt x="264416" y="633352"/>
                  <a:pt x="236268" y="635338"/>
                </a:cubicBezTo>
                <a:cubicBezTo>
                  <a:pt x="234792" y="635517"/>
                  <a:pt x="233255" y="634754"/>
                  <a:pt x="231734" y="634225"/>
                </a:cubicBezTo>
                <a:cubicBezTo>
                  <a:pt x="225957" y="632316"/>
                  <a:pt x="219575" y="630241"/>
                  <a:pt x="221253" y="623870"/>
                </a:cubicBezTo>
                <a:cubicBezTo>
                  <a:pt x="223227" y="617462"/>
                  <a:pt x="230816" y="615119"/>
                  <a:pt x="237564" y="613590"/>
                </a:cubicBezTo>
                <a:cubicBezTo>
                  <a:pt x="254884" y="609831"/>
                  <a:pt x="268844" y="614072"/>
                  <a:pt x="282259" y="619091"/>
                </a:cubicBezTo>
                <a:cubicBezTo>
                  <a:pt x="314893" y="631509"/>
                  <a:pt x="342201" y="649080"/>
                  <a:pt x="370630" y="665566"/>
                </a:cubicBezTo>
                <a:cubicBezTo>
                  <a:pt x="413275" y="690295"/>
                  <a:pt x="451153" y="719635"/>
                  <a:pt x="498017" y="740532"/>
                </a:cubicBezTo>
                <a:cubicBezTo>
                  <a:pt x="637369" y="802423"/>
                  <a:pt x="774774" y="866448"/>
                  <a:pt x="918036" y="924307"/>
                </a:cubicBezTo>
                <a:cubicBezTo>
                  <a:pt x="970882" y="945666"/>
                  <a:pt x="1024819" y="965469"/>
                  <a:pt x="1079304" y="984494"/>
                </a:cubicBezTo>
                <a:cubicBezTo>
                  <a:pt x="1079509" y="983045"/>
                  <a:pt x="1079744" y="982067"/>
                  <a:pt x="1079935" y="980383"/>
                </a:cubicBezTo>
                <a:cubicBezTo>
                  <a:pt x="1079860" y="979206"/>
                  <a:pt x="1079770" y="977793"/>
                  <a:pt x="1079695" y="976616"/>
                </a:cubicBezTo>
                <a:cubicBezTo>
                  <a:pt x="1041139" y="964679"/>
                  <a:pt x="1003098" y="951491"/>
                  <a:pt x="966178" y="937219"/>
                </a:cubicBezTo>
                <a:cubicBezTo>
                  <a:pt x="875541" y="901932"/>
                  <a:pt x="791930" y="860100"/>
                  <a:pt x="720106" y="807112"/>
                </a:cubicBezTo>
                <a:cubicBezTo>
                  <a:pt x="714181" y="802848"/>
                  <a:pt x="707904" y="802421"/>
                  <a:pt x="698823" y="804708"/>
                </a:cubicBezTo>
                <a:cubicBezTo>
                  <a:pt x="669544" y="812288"/>
                  <a:pt x="659939" y="806334"/>
                  <a:pt x="664513" y="784663"/>
                </a:cubicBezTo>
                <a:cubicBezTo>
                  <a:pt x="665660" y="779304"/>
                  <a:pt x="665686" y="775031"/>
                  <a:pt x="660380" y="771165"/>
                </a:cubicBezTo>
                <a:cubicBezTo>
                  <a:pt x="636661" y="753871"/>
                  <a:pt x="611807" y="737427"/>
                  <a:pt x="584959" y="722409"/>
                </a:cubicBezTo>
                <a:cubicBezTo>
                  <a:pt x="535282" y="694735"/>
                  <a:pt x="482226" y="670082"/>
                  <a:pt x="435649" y="639659"/>
                </a:cubicBezTo>
                <a:cubicBezTo>
                  <a:pt x="421965" y="630403"/>
                  <a:pt x="411440" y="619340"/>
                  <a:pt x="404944" y="606128"/>
                </a:cubicBezTo>
                <a:cubicBezTo>
                  <a:pt x="402872" y="601635"/>
                  <a:pt x="401613" y="595856"/>
                  <a:pt x="408476" y="591466"/>
                </a:cubicBezTo>
                <a:cubicBezTo>
                  <a:pt x="415044" y="587111"/>
                  <a:pt x="420320" y="590506"/>
                  <a:pt x="425225" y="592759"/>
                </a:cubicBezTo>
                <a:cubicBezTo>
                  <a:pt x="445746" y="601899"/>
                  <a:pt x="466578" y="611238"/>
                  <a:pt x="487115" y="620614"/>
                </a:cubicBezTo>
                <a:cubicBezTo>
                  <a:pt x="507947" y="629954"/>
                  <a:pt x="528514" y="639800"/>
                  <a:pt x="550277" y="649738"/>
                </a:cubicBezTo>
                <a:cubicBezTo>
                  <a:pt x="551408" y="644145"/>
                  <a:pt x="546904" y="643504"/>
                  <a:pt x="544421" y="641907"/>
                </a:cubicBezTo>
                <a:cubicBezTo>
                  <a:pt x="509355" y="619344"/>
                  <a:pt x="471190" y="599529"/>
                  <a:pt x="431905" y="580799"/>
                </a:cubicBezTo>
                <a:cubicBezTo>
                  <a:pt x="401512" y="566211"/>
                  <a:pt x="371947" y="550574"/>
                  <a:pt x="351177" y="528177"/>
                </a:cubicBezTo>
                <a:cubicBezTo>
                  <a:pt x="343180" y="519419"/>
                  <a:pt x="338696" y="509759"/>
                  <a:pt x="339749" y="498244"/>
                </a:cubicBezTo>
                <a:cubicBezTo>
                  <a:pt x="340115" y="494641"/>
                  <a:pt x="340481" y="491037"/>
                  <a:pt x="346313" y="489145"/>
                </a:cubicBezTo>
                <a:cubicBezTo>
                  <a:pt x="350979" y="487631"/>
                  <a:pt x="354067" y="489392"/>
                  <a:pt x="356579" y="491460"/>
                </a:cubicBezTo>
                <a:cubicBezTo>
                  <a:pt x="360984" y="495197"/>
                  <a:pt x="365388" y="498934"/>
                  <a:pt x="371505" y="501516"/>
                </a:cubicBezTo>
                <a:cubicBezTo>
                  <a:pt x="408203" y="517000"/>
                  <a:pt x="442659" y="534654"/>
                  <a:pt x="476275" y="553122"/>
                </a:cubicBezTo>
                <a:cubicBezTo>
                  <a:pt x="531461" y="583213"/>
                  <a:pt x="586103" y="614082"/>
                  <a:pt x="649952" y="635294"/>
                </a:cubicBezTo>
                <a:cubicBezTo>
                  <a:pt x="673972" y="643298"/>
                  <a:pt x="698805" y="650018"/>
                  <a:pt x="727161" y="651328"/>
                </a:cubicBezTo>
                <a:cubicBezTo>
                  <a:pt x="726126" y="649081"/>
                  <a:pt x="724263" y="647883"/>
                  <a:pt x="722417" y="646921"/>
                </a:cubicBezTo>
                <a:cubicBezTo>
                  <a:pt x="660627" y="615969"/>
                  <a:pt x="600830" y="583590"/>
                  <a:pt x="546079" y="546328"/>
                </a:cubicBezTo>
                <a:cubicBezTo>
                  <a:pt x="478576" y="500409"/>
                  <a:pt x="420223" y="448637"/>
                  <a:pt x="378182" y="386585"/>
                </a:cubicBezTo>
                <a:cubicBezTo>
                  <a:pt x="376229" y="383975"/>
                  <a:pt x="374884" y="381528"/>
                  <a:pt x="370158" y="382100"/>
                </a:cubicBezTo>
                <a:cubicBezTo>
                  <a:pt x="358064" y="383802"/>
                  <a:pt x="356583" y="379236"/>
                  <a:pt x="357861" y="371252"/>
                </a:cubicBezTo>
                <a:cubicBezTo>
                  <a:pt x="361373" y="351608"/>
                  <a:pt x="352380" y="336565"/>
                  <a:pt x="331313" y="328203"/>
                </a:cubicBezTo>
                <a:cubicBezTo>
                  <a:pt x="316037" y="321986"/>
                  <a:pt x="303183" y="316425"/>
                  <a:pt x="319354" y="299282"/>
                </a:cubicBezTo>
                <a:cubicBezTo>
                  <a:pt x="323265" y="295249"/>
                  <a:pt x="321459" y="290249"/>
                  <a:pt x="319682" y="285719"/>
                </a:cubicBezTo>
                <a:cubicBezTo>
                  <a:pt x="317166" y="278905"/>
                  <a:pt x="312080" y="273828"/>
                  <a:pt x="306391" y="268585"/>
                </a:cubicBezTo>
                <a:cubicBezTo>
                  <a:pt x="303227" y="265647"/>
                  <a:pt x="299399" y="261602"/>
                  <a:pt x="303294" y="257334"/>
                </a:cubicBezTo>
                <a:cubicBezTo>
                  <a:pt x="307735" y="252289"/>
                  <a:pt x="314131" y="254598"/>
                  <a:pt x="319242" y="255403"/>
                </a:cubicBezTo>
                <a:cubicBezTo>
                  <a:pt x="342683" y="258970"/>
                  <a:pt x="357062" y="269803"/>
                  <a:pt x="364093" y="286745"/>
                </a:cubicBezTo>
                <a:cubicBezTo>
                  <a:pt x="368651" y="297582"/>
                  <a:pt x="374307" y="297608"/>
                  <a:pt x="385301" y="287973"/>
                </a:cubicBezTo>
                <a:cubicBezTo>
                  <a:pt x="397712" y="277216"/>
                  <a:pt x="408079" y="276436"/>
                  <a:pt x="417598" y="285722"/>
                </a:cubicBezTo>
                <a:cubicBezTo>
                  <a:pt x="425226" y="293339"/>
                  <a:pt x="431406" y="301607"/>
                  <a:pt x="440155" y="308139"/>
                </a:cubicBezTo>
                <a:cubicBezTo>
                  <a:pt x="463623" y="326175"/>
                  <a:pt x="485720" y="346039"/>
                  <a:pt x="534406" y="339430"/>
                </a:cubicBezTo>
                <a:cubicBezTo>
                  <a:pt x="520872" y="332528"/>
                  <a:pt x="507316" y="334645"/>
                  <a:pt x="495633" y="333450"/>
                </a:cubicBezTo>
                <a:cubicBezTo>
                  <a:pt x="487244" y="332567"/>
                  <a:pt x="478750" y="330037"/>
                  <a:pt x="486289" y="322243"/>
                </a:cubicBezTo>
                <a:cubicBezTo>
                  <a:pt x="494951" y="313365"/>
                  <a:pt x="489365" y="309771"/>
                  <a:pt x="484000" y="304964"/>
                </a:cubicBezTo>
                <a:cubicBezTo>
                  <a:pt x="471673" y="293645"/>
                  <a:pt x="461604" y="280392"/>
                  <a:pt x="436911" y="280536"/>
                </a:cubicBezTo>
                <a:cubicBezTo>
                  <a:pt x="433041" y="280530"/>
                  <a:pt x="429923" y="278297"/>
                  <a:pt x="426865" y="277007"/>
                </a:cubicBezTo>
                <a:cubicBezTo>
                  <a:pt x="422581" y="275154"/>
                  <a:pt x="418872" y="272993"/>
                  <a:pt x="420654" y="268269"/>
                </a:cubicBezTo>
                <a:cubicBezTo>
                  <a:pt x="422468" y="264016"/>
                  <a:pt x="426748" y="261125"/>
                  <a:pt x="432329" y="259975"/>
                </a:cubicBezTo>
                <a:cubicBezTo>
                  <a:pt x="437320" y="258895"/>
                  <a:pt x="442621" y="258016"/>
                  <a:pt x="447672" y="257879"/>
                </a:cubicBezTo>
                <a:cubicBezTo>
                  <a:pt x="470223" y="256809"/>
                  <a:pt x="486254" y="265543"/>
                  <a:pt x="502242" y="273572"/>
                </a:cubicBezTo>
                <a:cubicBezTo>
                  <a:pt x="558179" y="301436"/>
                  <a:pt x="607891" y="334326"/>
                  <a:pt x="659874" y="365516"/>
                </a:cubicBezTo>
                <a:cubicBezTo>
                  <a:pt x="711842" y="396471"/>
                  <a:pt x="772192" y="418818"/>
                  <a:pt x="829177" y="444421"/>
                </a:cubicBezTo>
                <a:cubicBezTo>
                  <a:pt x="960626" y="503711"/>
                  <a:pt x="1092650" y="562693"/>
                  <a:pt x="1231903" y="613682"/>
                </a:cubicBezTo>
                <a:cubicBezTo>
                  <a:pt x="1368099" y="663381"/>
                  <a:pt x="1823141" y="686561"/>
                  <a:pt x="1911736" y="685084"/>
                </a:cubicBezTo>
                <a:cubicBezTo>
                  <a:pt x="2024994" y="682992"/>
                  <a:pt x="2291986" y="655399"/>
                  <a:pt x="2564313" y="632143"/>
                </a:cubicBezTo>
                <a:cubicBezTo>
                  <a:pt x="2595089" y="629364"/>
                  <a:pt x="2625288" y="626893"/>
                  <a:pt x="2657304" y="624913"/>
                </a:cubicBezTo>
                <a:cubicBezTo>
                  <a:pt x="3564401" y="568191"/>
                  <a:pt x="4203594" y="276765"/>
                  <a:pt x="4235818" y="259339"/>
                </a:cubicBezTo>
                <a:cubicBezTo>
                  <a:pt x="4287616" y="231474"/>
                  <a:pt x="4460006" y="176429"/>
                  <a:pt x="4460331" y="176864"/>
                </a:cubicBezTo>
                <a:cubicBezTo>
                  <a:pt x="4464175" y="181144"/>
                  <a:pt x="4483735" y="184529"/>
                  <a:pt x="4499578" y="186791"/>
                </a:cubicBezTo>
                <a:lnTo>
                  <a:pt x="4514640" y="188841"/>
                </a:lnTo>
                <a:lnTo>
                  <a:pt x="4516523" y="189988"/>
                </a:lnTo>
                <a:cubicBezTo>
                  <a:pt x="4522035" y="190091"/>
                  <a:pt x="4521760" y="189857"/>
                  <a:pt x="4518126" y="189316"/>
                </a:cubicBezTo>
                <a:lnTo>
                  <a:pt x="4514640" y="188841"/>
                </a:lnTo>
                <a:lnTo>
                  <a:pt x="4511569" y="186970"/>
                </a:lnTo>
                <a:cubicBezTo>
                  <a:pt x="4510788" y="185226"/>
                  <a:pt x="4510719" y="182981"/>
                  <a:pt x="4510888" y="180943"/>
                </a:cubicBezTo>
                <a:cubicBezTo>
                  <a:pt x="4511690" y="170169"/>
                  <a:pt x="4517648" y="160906"/>
                  <a:pt x="4531865" y="155151"/>
                </a:cubicBezTo>
                <a:cubicBezTo>
                  <a:pt x="4545507" y="149703"/>
                  <a:pt x="4559473" y="144689"/>
                  <a:pt x="4573441" y="139676"/>
                </a:cubicBezTo>
                <a:cubicBezTo>
                  <a:pt x="4585075" y="135420"/>
                  <a:pt x="4593048" y="134454"/>
                  <a:pt x="4594964" y="145847"/>
                </a:cubicBezTo>
                <a:cubicBezTo>
                  <a:pt x="4596879" y="157242"/>
                  <a:pt x="4613452" y="160454"/>
                  <a:pt x="4623059" y="152410"/>
                </a:cubicBezTo>
                <a:cubicBezTo>
                  <a:pt x="4660632" y="120811"/>
                  <a:pt x="4705757" y="95654"/>
                  <a:pt x="4748356" y="68192"/>
                </a:cubicBezTo>
                <a:cubicBezTo>
                  <a:pt x="4778098" y="49168"/>
                  <a:pt x="4809406" y="31378"/>
                  <a:pt x="4833812" y="8017"/>
                </a:cubicBezTo>
                <a:cubicBezTo>
                  <a:pt x="4838299" y="3678"/>
                  <a:pt x="4842399" y="-2039"/>
                  <a:pt x="4850908" y="727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A23C5C1-4AD5-4A73-9339-FB63391E48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0941" y="2620477"/>
            <a:ext cx="3010737" cy="1497475"/>
          </a:xfrm>
        </p:spPr>
        <p:txBody>
          <a:bodyPr>
            <a:normAutofit/>
          </a:bodyPr>
          <a:lstStyle/>
          <a:p>
            <a:r>
              <a:rPr lang="en-US" sz="2800">
                <a:solidFill>
                  <a:schemeClr val="bg1"/>
                </a:solidFill>
              </a:rPr>
              <a:t>MOVE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52C0C2A-FFD6-4FEC-9352-6D7207330EB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7034600"/>
              </p:ext>
            </p:extLst>
          </p:nvPr>
        </p:nvGraphicFramePr>
        <p:xfrm>
          <a:off x="4702547" y="838199"/>
          <a:ext cx="6651253" cy="53387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523245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5A04F75-79E1-42E2-94A3-5B432E019B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6B6E033A-DB2E-49B8-B600-B38E0C280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5070" y="1780058"/>
            <a:ext cx="3781618" cy="2899147"/>
          </a:xfrm>
          <a:custGeom>
            <a:avLst/>
            <a:gdLst>
              <a:gd name="connsiteX0" fmla="*/ 5462602 w 5470628"/>
              <a:gd name="connsiteY0" fmla="*/ 1413608 h 3193741"/>
              <a:gd name="connsiteX1" fmla="*/ 5465724 w 5470628"/>
              <a:gd name="connsiteY1" fmla="*/ 1421881 h 3193741"/>
              <a:gd name="connsiteX2" fmla="*/ 5465025 w 5470628"/>
              <a:gd name="connsiteY2" fmla="*/ 1466556 h 3193741"/>
              <a:gd name="connsiteX3" fmla="*/ 5463208 w 5470628"/>
              <a:gd name="connsiteY3" fmla="*/ 1466226 h 3193741"/>
              <a:gd name="connsiteX4" fmla="*/ 5463242 w 5470628"/>
              <a:gd name="connsiteY4" fmla="*/ 1451866 h 3193741"/>
              <a:gd name="connsiteX5" fmla="*/ 5462894 w 5470628"/>
              <a:gd name="connsiteY5" fmla="*/ 1423194 h 3193741"/>
              <a:gd name="connsiteX6" fmla="*/ 5461417 w 5470628"/>
              <a:gd name="connsiteY6" fmla="*/ 1391849 h 3193741"/>
              <a:gd name="connsiteX7" fmla="*/ 5462246 w 5470628"/>
              <a:gd name="connsiteY7" fmla="*/ 1401944 h 3193741"/>
              <a:gd name="connsiteX8" fmla="*/ 5462602 w 5470628"/>
              <a:gd name="connsiteY8" fmla="*/ 1413608 h 3193741"/>
              <a:gd name="connsiteX9" fmla="*/ 5459078 w 5470628"/>
              <a:gd name="connsiteY9" fmla="*/ 1404268 h 3193741"/>
              <a:gd name="connsiteX10" fmla="*/ 5460137 w 5470628"/>
              <a:gd name="connsiteY10" fmla="*/ 1393780 h 3193741"/>
              <a:gd name="connsiteX11" fmla="*/ 5461417 w 5470628"/>
              <a:gd name="connsiteY11" fmla="*/ 1391849 h 3193741"/>
              <a:gd name="connsiteX12" fmla="*/ 614271 w 5470628"/>
              <a:gd name="connsiteY12" fmla="*/ 1052206 h 3193741"/>
              <a:gd name="connsiteX13" fmla="*/ 611497 w 5470628"/>
              <a:gd name="connsiteY13" fmla="*/ 1055389 h 3193741"/>
              <a:gd name="connsiteX14" fmla="*/ 630277 w 5470628"/>
              <a:gd name="connsiteY14" fmla="*/ 1065215 h 3193741"/>
              <a:gd name="connsiteX15" fmla="*/ 651856 w 5470628"/>
              <a:gd name="connsiteY15" fmla="*/ 1067584 h 3193741"/>
              <a:gd name="connsiteX16" fmla="*/ 614271 w 5470628"/>
              <a:gd name="connsiteY16" fmla="*/ 1052206 h 3193741"/>
              <a:gd name="connsiteX17" fmla="*/ 810628 w 5470628"/>
              <a:gd name="connsiteY17" fmla="*/ 695550 h 3193741"/>
              <a:gd name="connsiteX18" fmla="*/ 1033084 w 5470628"/>
              <a:gd name="connsiteY18" fmla="*/ 791270 h 3193741"/>
              <a:gd name="connsiteX19" fmla="*/ 1036153 w 5470628"/>
              <a:gd name="connsiteY19" fmla="*/ 788050 h 3193741"/>
              <a:gd name="connsiteX20" fmla="*/ 810628 w 5470628"/>
              <a:gd name="connsiteY20" fmla="*/ 695550 h 3193741"/>
              <a:gd name="connsiteX21" fmla="*/ 4850908 w 5470628"/>
              <a:gd name="connsiteY21" fmla="*/ 727 h 3193741"/>
              <a:gd name="connsiteX22" fmla="*/ 4858584 w 5470628"/>
              <a:gd name="connsiteY22" fmla="*/ 13795 h 3193741"/>
              <a:gd name="connsiteX23" fmla="*/ 4843408 w 5470628"/>
              <a:gd name="connsiteY23" fmla="*/ 37224 h 3193741"/>
              <a:gd name="connsiteX24" fmla="*/ 4871062 w 5470628"/>
              <a:gd name="connsiteY24" fmla="*/ 78954 h 3193741"/>
              <a:gd name="connsiteX25" fmla="*/ 4989038 w 5470628"/>
              <a:gd name="connsiteY25" fmla="*/ 66799 h 3193741"/>
              <a:gd name="connsiteX26" fmla="*/ 5002636 w 5470628"/>
              <a:gd name="connsiteY26" fmla="*/ 79388 h 3193741"/>
              <a:gd name="connsiteX27" fmla="*/ 5008332 w 5470628"/>
              <a:gd name="connsiteY27" fmla="*/ 140859 h 3193741"/>
              <a:gd name="connsiteX28" fmla="*/ 5014326 w 5470628"/>
              <a:gd name="connsiteY28" fmla="*/ 155555 h 3193741"/>
              <a:gd name="connsiteX29" fmla="*/ 5030704 w 5470628"/>
              <a:gd name="connsiteY29" fmla="*/ 221190 h 3193741"/>
              <a:gd name="connsiteX30" fmla="*/ 5097262 w 5470628"/>
              <a:gd name="connsiteY30" fmla="*/ 317759 h 3193741"/>
              <a:gd name="connsiteX31" fmla="*/ 5165084 w 5470628"/>
              <a:gd name="connsiteY31" fmla="*/ 373367 h 3193741"/>
              <a:gd name="connsiteX32" fmla="*/ 5174137 w 5470628"/>
              <a:gd name="connsiteY32" fmla="*/ 389353 h 3193741"/>
              <a:gd name="connsiteX33" fmla="*/ 5192507 w 5470628"/>
              <a:gd name="connsiteY33" fmla="*/ 453561 h 3193741"/>
              <a:gd name="connsiteX34" fmla="*/ 5187160 w 5470628"/>
              <a:gd name="connsiteY34" fmla="*/ 467732 h 3193741"/>
              <a:gd name="connsiteX35" fmla="*/ 5160106 w 5470628"/>
              <a:gd name="connsiteY35" fmla="*/ 486904 h 3193741"/>
              <a:gd name="connsiteX36" fmla="*/ 5138948 w 5470628"/>
              <a:gd name="connsiteY36" fmla="*/ 528614 h 3193741"/>
              <a:gd name="connsiteX37" fmla="*/ 5097016 w 5470628"/>
              <a:gd name="connsiteY37" fmla="*/ 589923 h 3193741"/>
              <a:gd name="connsiteX38" fmla="*/ 5075869 w 5470628"/>
              <a:gd name="connsiteY38" fmla="*/ 608381 h 3193741"/>
              <a:gd name="connsiteX39" fmla="*/ 5093172 w 5470628"/>
              <a:gd name="connsiteY39" fmla="*/ 618385 h 3193741"/>
              <a:gd name="connsiteX40" fmla="*/ 5153518 w 5470628"/>
              <a:gd name="connsiteY40" fmla="*/ 687474 h 3193741"/>
              <a:gd name="connsiteX41" fmla="*/ 5074984 w 5470628"/>
              <a:gd name="connsiteY41" fmla="*/ 776941 h 3193741"/>
              <a:gd name="connsiteX42" fmla="*/ 5033348 w 5470628"/>
              <a:gd name="connsiteY42" fmla="*/ 805473 h 3193741"/>
              <a:gd name="connsiteX43" fmla="*/ 5116847 w 5470628"/>
              <a:gd name="connsiteY43" fmla="*/ 803426 h 3193741"/>
              <a:gd name="connsiteX44" fmla="*/ 5147902 w 5470628"/>
              <a:gd name="connsiteY44" fmla="*/ 833118 h 3193741"/>
              <a:gd name="connsiteX45" fmla="*/ 5161665 w 5470628"/>
              <a:gd name="connsiteY45" fmla="*/ 848297 h 3193741"/>
              <a:gd name="connsiteX46" fmla="*/ 5246520 w 5470628"/>
              <a:gd name="connsiteY46" fmla="*/ 942412 h 3193741"/>
              <a:gd name="connsiteX47" fmla="*/ 5235368 w 5470628"/>
              <a:gd name="connsiteY47" fmla="*/ 972946 h 3193741"/>
              <a:gd name="connsiteX48" fmla="*/ 5113739 w 5470628"/>
              <a:gd name="connsiteY48" fmla="*/ 1128845 h 3193741"/>
              <a:gd name="connsiteX49" fmla="*/ 5255034 w 5470628"/>
              <a:gd name="connsiteY49" fmla="*/ 1151117 h 3193741"/>
              <a:gd name="connsiteX50" fmla="*/ 5267513 w 5470628"/>
              <a:gd name="connsiteY50" fmla="*/ 1216275 h 3193741"/>
              <a:gd name="connsiteX51" fmla="*/ 5343113 w 5470628"/>
              <a:gd name="connsiteY51" fmla="*/ 1281854 h 3193741"/>
              <a:gd name="connsiteX52" fmla="*/ 5452014 w 5470628"/>
              <a:gd name="connsiteY52" fmla="*/ 1385543 h 3193741"/>
              <a:gd name="connsiteX53" fmla="*/ 5459078 w 5470628"/>
              <a:gd name="connsiteY53" fmla="*/ 1404268 h 3193741"/>
              <a:gd name="connsiteX54" fmla="*/ 5458838 w 5470628"/>
              <a:gd name="connsiteY54" fmla="*/ 1406644 h 3193741"/>
              <a:gd name="connsiteX55" fmla="*/ 5455752 w 5470628"/>
              <a:gd name="connsiteY55" fmla="*/ 1450751 h 3193741"/>
              <a:gd name="connsiteX56" fmla="*/ 5454594 w 5470628"/>
              <a:gd name="connsiteY56" fmla="*/ 1464662 h 3193741"/>
              <a:gd name="connsiteX57" fmla="*/ 5447215 w 5470628"/>
              <a:gd name="connsiteY57" fmla="*/ 1463321 h 3193741"/>
              <a:gd name="connsiteX58" fmla="*/ 5433934 w 5470628"/>
              <a:gd name="connsiteY58" fmla="*/ 1458428 h 3193741"/>
              <a:gd name="connsiteX59" fmla="*/ 5424276 w 5470628"/>
              <a:gd name="connsiteY59" fmla="*/ 1477014 h 3193741"/>
              <a:gd name="connsiteX60" fmla="*/ 5444628 w 5470628"/>
              <a:gd name="connsiteY60" fmla="*/ 1511562 h 3193741"/>
              <a:gd name="connsiteX61" fmla="*/ 5453752 w 5470628"/>
              <a:gd name="connsiteY61" fmla="*/ 1474786 h 3193741"/>
              <a:gd name="connsiteX62" fmla="*/ 5454594 w 5470628"/>
              <a:gd name="connsiteY62" fmla="*/ 1464662 h 3193741"/>
              <a:gd name="connsiteX63" fmla="*/ 5463208 w 5470628"/>
              <a:gd name="connsiteY63" fmla="*/ 1466226 h 3193741"/>
              <a:gd name="connsiteX64" fmla="*/ 5463164 w 5470628"/>
              <a:gd name="connsiteY64" fmla="*/ 1484226 h 3193741"/>
              <a:gd name="connsiteX65" fmla="*/ 5456160 w 5470628"/>
              <a:gd name="connsiteY65" fmla="*/ 1575885 h 3193741"/>
              <a:gd name="connsiteX66" fmla="*/ 5345636 w 5470628"/>
              <a:gd name="connsiteY66" fmla="*/ 1714543 h 3193741"/>
              <a:gd name="connsiteX67" fmla="*/ 5251319 w 5470628"/>
              <a:gd name="connsiteY67" fmla="*/ 1775792 h 3193741"/>
              <a:gd name="connsiteX68" fmla="*/ 5043512 w 5470628"/>
              <a:gd name="connsiteY68" fmla="*/ 2027305 h 3193741"/>
              <a:gd name="connsiteX69" fmla="*/ 4978144 w 5470628"/>
              <a:gd name="connsiteY69" fmla="*/ 2108535 h 3193741"/>
              <a:gd name="connsiteX70" fmla="*/ 5031476 w 5470628"/>
              <a:gd name="connsiteY70" fmla="*/ 2128173 h 3193741"/>
              <a:gd name="connsiteX71" fmla="*/ 4937389 w 5470628"/>
              <a:gd name="connsiteY71" fmla="*/ 2216441 h 3193741"/>
              <a:gd name="connsiteX72" fmla="*/ 4826122 w 5470628"/>
              <a:gd name="connsiteY72" fmla="*/ 2315331 h 3193741"/>
              <a:gd name="connsiteX73" fmla="*/ 2544647 w 5470628"/>
              <a:gd name="connsiteY73" fmla="*/ 3190975 h 3193741"/>
              <a:gd name="connsiteX74" fmla="*/ 1328257 w 5470628"/>
              <a:gd name="connsiteY74" fmla="*/ 3153006 h 3193741"/>
              <a:gd name="connsiteX75" fmla="*/ 977943 w 5470628"/>
              <a:gd name="connsiteY75" fmla="*/ 3082502 h 3193741"/>
              <a:gd name="connsiteX76" fmla="*/ 854473 w 5470628"/>
              <a:gd name="connsiteY76" fmla="*/ 2994250 h 3193741"/>
              <a:gd name="connsiteX77" fmla="*/ 811593 w 5470628"/>
              <a:gd name="connsiteY77" fmla="*/ 2970498 h 3193741"/>
              <a:gd name="connsiteX78" fmla="*/ 707024 w 5470628"/>
              <a:gd name="connsiteY78" fmla="*/ 2945439 h 3193741"/>
              <a:gd name="connsiteX79" fmla="*/ 523487 w 5470628"/>
              <a:gd name="connsiteY79" fmla="*/ 2886053 h 3193741"/>
              <a:gd name="connsiteX80" fmla="*/ 587884 w 5470628"/>
              <a:gd name="connsiteY80" fmla="*/ 2859746 h 3193741"/>
              <a:gd name="connsiteX81" fmla="*/ 779426 w 5470628"/>
              <a:gd name="connsiteY81" fmla="*/ 2885897 h 3193741"/>
              <a:gd name="connsiteX82" fmla="*/ 917288 w 5470628"/>
              <a:gd name="connsiteY82" fmla="*/ 2882248 h 3193741"/>
              <a:gd name="connsiteX83" fmla="*/ 718684 w 5470628"/>
              <a:gd name="connsiteY83" fmla="*/ 2819941 h 3193741"/>
              <a:gd name="connsiteX84" fmla="*/ 524650 w 5470628"/>
              <a:gd name="connsiteY84" fmla="*/ 2731220 h 3193741"/>
              <a:gd name="connsiteX85" fmla="*/ 670138 w 5470628"/>
              <a:gd name="connsiteY85" fmla="*/ 2735189 h 3193741"/>
              <a:gd name="connsiteX86" fmla="*/ 675382 w 5470628"/>
              <a:gd name="connsiteY86" fmla="*/ 2719369 h 3193741"/>
              <a:gd name="connsiteX87" fmla="*/ 542021 w 5470628"/>
              <a:gd name="connsiteY87" fmla="*/ 2601946 h 3193741"/>
              <a:gd name="connsiteX88" fmla="*/ 476895 w 5470628"/>
              <a:gd name="connsiteY88" fmla="*/ 2555976 h 3193741"/>
              <a:gd name="connsiteX89" fmla="*/ 188751 w 5470628"/>
              <a:gd name="connsiteY89" fmla="*/ 2428830 h 3193741"/>
              <a:gd name="connsiteX90" fmla="*/ 456762 w 5470628"/>
              <a:gd name="connsiteY90" fmla="*/ 2468731 h 3193741"/>
              <a:gd name="connsiteX91" fmla="*/ 174514 w 5470628"/>
              <a:gd name="connsiteY91" fmla="*/ 2345378 h 3193741"/>
              <a:gd name="connsiteX92" fmla="*/ 38827 w 5470628"/>
              <a:gd name="connsiteY92" fmla="*/ 2303685 h 3193741"/>
              <a:gd name="connsiteX93" fmla="*/ 3281 w 5470628"/>
              <a:gd name="connsiteY93" fmla="*/ 2273587 h 3193741"/>
              <a:gd name="connsiteX94" fmla="*/ 61590 w 5470628"/>
              <a:gd name="connsiteY94" fmla="*/ 2259170 h 3193741"/>
              <a:gd name="connsiteX95" fmla="*/ 242291 w 5470628"/>
              <a:gd name="connsiteY95" fmla="*/ 2250569 h 3193741"/>
              <a:gd name="connsiteX96" fmla="*/ 13205 w 5470628"/>
              <a:gd name="connsiteY96" fmla="*/ 2172263 h 3193741"/>
              <a:gd name="connsiteX97" fmla="*/ 180810 w 5470628"/>
              <a:gd name="connsiteY97" fmla="*/ 2168333 h 3193741"/>
              <a:gd name="connsiteX98" fmla="*/ 226020 w 5470628"/>
              <a:gd name="connsiteY98" fmla="*/ 2121100 h 3193741"/>
              <a:gd name="connsiteX99" fmla="*/ 299145 w 5470628"/>
              <a:gd name="connsiteY99" fmla="*/ 2044862 h 3193741"/>
              <a:gd name="connsiteX100" fmla="*/ 350236 w 5470628"/>
              <a:gd name="connsiteY100" fmla="*/ 2001187 h 3193741"/>
              <a:gd name="connsiteX101" fmla="*/ 365223 w 5470628"/>
              <a:gd name="connsiteY101" fmla="*/ 1881218 h 3193741"/>
              <a:gd name="connsiteX102" fmla="*/ 310707 w 5470628"/>
              <a:gd name="connsiteY102" fmla="*/ 1758752 h 3193741"/>
              <a:gd name="connsiteX103" fmla="*/ 181659 w 5470628"/>
              <a:gd name="connsiteY103" fmla="*/ 1709137 h 3193741"/>
              <a:gd name="connsiteX104" fmla="*/ 213063 w 5470628"/>
              <a:gd name="connsiteY104" fmla="*/ 1632021 h 3193741"/>
              <a:gd name="connsiteX105" fmla="*/ 481390 w 5470628"/>
              <a:gd name="connsiteY105" fmla="*/ 1644125 h 3193741"/>
              <a:gd name="connsiteX106" fmla="*/ 68930 w 5470628"/>
              <a:gd name="connsiteY106" fmla="*/ 1457537 h 3193741"/>
              <a:gd name="connsiteX107" fmla="*/ 135138 w 5470628"/>
              <a:gd name="connsiteY107" fmla="*/ 1440976 h 3193741"/>
              <a:gd name="connsiteX108" fmla="*/ 131611 w 5470628"/>
              <a:gd name="connsiteY108" fmla="*/ 1427642 h 3193741"/>
              <a:gd name="connsiteX109" fmla="*/ 130443 w 5470628"/>
              <a:gd name="connsiteY109" fmla="*/ 1343795 h 3193741"/>
              <a:gd name="connsiteX110" fmla="*/ 138930 w 5470628"/>
              <a:gd name="connsiteY110" fmla="*/ 1304094 h 3193741"/>
              <a:gd name="connsiteX111" fmla="*/ 118409 w 5470628"/>
              <a:gd name="connsiteY111" fmla="*/ 1262212 h 3193741"/>
              <a:gd name="connsiteX112" fmla="*/ 421410 w 5470628"/>
              <a:gd name="connsiteY112" fmla="*/ 1304757 h 3193741"/>
              <a:gd name="connsiteX113" fmla="*/ 655702 w 5470628"/>
              <a:gd name="connsiteY113" fmla="*/ 1291801 h 3193741"/>
              <a:gd name="connsiteX114" fmla="*/ 648299 w 5470628"/>
              <a:gd name="connsiteY114" fmla="*/ 1287715 h 3193741"/>
              <a:gd name="connsiteX115" fmla="*/ 531027 w 5470628"/>
              <a:gd name="connsiteY115" fmla="*/ 1193967 h 3193741"/>
              <a:gd name="connsiteX116" fmla="*/ 526433 w 5470628"/>
              <a:gd name="connsiteY116" fmla="*/ 1191913 h 3193741"/>
              <a:gd name="connsiteX117" fmla="*/ 504666 w 5470628"/>
              <a:gd name="connsiteY117" fmla="*/ 1177230 h 3193741"/>
              <a:gd name="connsiteX118" fmla="*/ 482307 w 5470628"/>
              <a:gd name="connsiteY118" fmla="*/ 1162618 h 3193741"/>
              <a:gd name="connsiteX119" fmla="*/ 479029 w 5470628"/>
              <a:gd name="connsiteY119" fmla="*/ 1162540 h 3193741"/>
              <a:gd name="connsiteX120" fmla="*/ 447663 w 5470628"/>
              <a:gd name="connsiteY120" fmla="*/ 1132649 h 3193741"/>
              <a:gd name="connsiteX121" fmla="*/ 438547 w 5470628"/>
              <a:gd name="connsiteY121" fmla="*/ 1110977 h 3193741"/>
              <a:gd name="connsiteX122" fmla="*/ 405343 w 5470628"/>
              <a:gd name="connsiteY122" fmla="*/ 1089612 h 3193741"/>
              <a:gd name="connsiteX123" fmla="*/ 371373 w 5470628"/>
              <a:gd name="connsiteY123" fmla="*/ 1070238 h 3193741"/>
              <a:gd name="connsiteX124" fmla="*/ 290358 w 5470628"/>
              <a:gd name="connsiteY124" fmla="*/ 1059884 h 3193741"/>
              <a:gd name="connsiteX125" fmla="*/ 235140 w 5470628"/>
              <a:gd name="connsiteY125" fmla="*/ 1029322 h 3193741"/>
              <a:gd name="connsiteX126" fmla="*/ 300494 w 5470628"/>
              <a:gd name="connsiteY126" fmla="*/ 1032083 h 3193741"/>
              <a:gd name="connsiteX127" fmla="*/ 239661 w 5470628"/>
              <a:gd name="connsiteY127" fmla="*/ 997457 h 3193741"/>
              <a:gd name="connsiteX128" fmla="*/ 204788 w 5470628"/>
              <a:gd name="connsiteY128" fmla="*/ 959211 h 3193741"/>
              <a:gd name="connsiteX129" fmla="*/ 207583 w 5470628"/>
              <a:gd name="connsiteY129" fmla="*/ 947009 h 3193741"/>
              <a:gd name="connsiteX130" fmla="*/ 223061 w 5470628"/>
              <a:gd name="connsiteY130" fmla="*/ 947033 h 3193741"/>
              <a:gd name="connsiteX131" fmla="*/ 280015 w 5470628"/>
              <a:gd name="connsiteY131" fmla="*/ 972164 h 3193741"/>
              <a:gd name="connsiteX132" fmla="*/ 353948 w 5470628"/>
              <a:gd name="connsiteY132" fmla="*/ 1006865 h 3193741"/>
              <a:gd name="connsiteX133" fmla="*/ 240466 w 5470628"/>
              <a:gd name="connsiteY133" fmla="*/ 939943 h 3193741"/>
              <a:gd name="connsiteX134" fmla="*/ 158812 w 5470628"/>
              <a:gd name="connsiteY134" fmla="*/ 891467 h 3193741"/>
              <a:gd name="connsiteX135" fmla="*/ 139551 w 5470628"/>
              <a:gd name="connsiteY135" fmla="*/ 855364 h 3193741"/>
              <a:gd name="connsiteX136" fmla="*/ 145731 w 5470628"/>
              <a:gd name="connsiteY136" fmla="*/ 844888 h 3193741"/>
              <a:gd name="connsiteX137" fmla="*/ 158154 w 5470628"/>
              <a:gd name="connsiteY137" fmla="*/ 848366 h 3193741"/>
              <a:gd name="connsiteX138" fmla="*/ 169370 w 5470628"/>
              <a:gd name="connsiteY138" fmla="*/ 856260 h 3193741"/>
              <a:gd name="connsiteX139" fmla="*/ 288295 w 5470628"/>
              <a:gd name="connsiteY139" fmla="*/ 915169 h 3193741"/>
              <a:gd name="connsiteX140" fmla="*/ 462694 w 5470628"/>
              <a:gd name="connsiteY140" fmla="*/ 994643 h 3193741"/>
              <a:gd name="connsiteX141" fmla="*/ 531910 w 5470628"/>
              <a:gd name="connsiteY141" fmla="*/ 1006664 h 3193741"/>
              <a:gd name="connsiteX142" fmla="*/ 333940 w 5470628"/>
              <a:gd name="connsiteY142" fmla="*/ 893507 h 3193741"/>
              <a:gd name="connsiteX143" fmla="*/ 181443 w 5470628"/>
              <a:gd name="connsiteY143" fmla="*/ 746608 h 3193741"/>
              <a:gd name="connsiteX144" fmla="*/ 162678 w 5470628"/>
              <a:gd name="connsiteY144" fmla="*/ 737018 h 3193741"/>
              <a:gd name="connsiteX145" fmla="*/ 156307 w 5470628"/>
              <a:gd name="connsiteY145" fmla="*/ 730435 h 3193741"/>
              <a:gd name="connsiteX146" fmla="*/ 117227 w 5470628"/>
              <a:gd name="connsiteY146" fmla="*/ 677515 h 3193741"/>
              <a:gd name="connsiteX147" fmla="*/ 113655 w 5470628"/>
              <a:gd name="connsiteY147" fmla="*/ 663474 h 3193741"/>
              <a:gd name="connsiteX148" fmla="*/ 115226 w 5470628"/>
              <a:gd name="connsiteY148" fmla="*/ 636712 h 3193741"/>
              <a:gd name="connsiteX149" fmla="*/ 105067 w 5470628"/>
              <a:gd name="connsiteY149" fmla="*/ 622046 h 3193741"/>
              <a:gd name="connsiteX150" fmla="*/ 104113 w 5470628"/>
              <a:gd name="connsiteY150" fmla="*/ 611722 h 3193741"/>
              <a:gd name="connsiteX151" fmla="*/ 118895 w 5470628"/>
              <a:gd name="connsiteY151" fmla="*/ 610169 h 3193741"/>
              <a:gd name="connsiteX152" fmla="*/ 163095 w 5470628"/>
              <a:gd name="connsiteY152" fmla="*/ 640642 h 3193741"/>
              <a:gd name="connsiteX153" fmla="*/ 185766 w 5470628"/>
              <a:gd name="connsiteY153" fmla="*/ 641454 h 3193741"/>
              <a:gd name="connsiteX154" fmla="*/ 212892 w 5470628"/>
              <a:gd name="connsiteY154" fmla="*/ 637457 h 3193741"/>
              <a:gd name="connsiteX155" fmla="*/ 223932 w 5470628"/>
              <a:gd name="connsiteY155" fmla="*/ 647271 h 3193741"/>
              <a:gd name="connsiteX156" fmla="*/ 287167 w 5470628"/>
              <a:gd name="connsiteY156" fmla="*/ 691571 h 3193741"/>
              <a:gd name="connsiteX157" fmla="*/ 330380 w 5470628"/>
              <a:gd name="connsiteY157" fmla="*/ 692506 h 3193741"/>
              <a:gd name="connsiteX158" fmla="*/ 296172 w 5470628"/>
              <a:gd name="connsiteY158" fmla="*/ 688108 h 3193741"/>
              <a:gd name="connsiteX159" fmla="*/ 286974 w 5470628"/>
              <a:gd name="connsiteY159" fmla="*/ 674512 h 3193741"/>
              <a:gd name="connsiteX160" fmla="*/ 286166 w 5470628"/>
              <a:gd name="connsiteY160" fmla="*/ 661798 h 3193741"/>
              <a:gd name="connsiteX161" fmla="*/ 236268 w 5470628"/>
              <a:gd name="connsiteY161" fmla="*/ 635338 h 3193741"/>
              <a:gd name="connsiteX162" fmla="*/ 231734 w 5470628"/>
              <a:gd name="connsiteY162" fmla="*/ 634225 h 3193741"/>
              <a:gd name="connsiteX163" fmla="*/ 221253 w 5470628"/>
              <a:gd name="connsiteY163" fmla="*/ 623870 h 3193741"/>
              <a:gd name="connsiteX164" fmla="*/ 237564 w 5470628"/>
              <a:gd name="connsiteY164" fmla="*/ 613590 h 3193741"/>
              <a:gd name="connsiteX165" fmla="*/ 282259 w 5470628"/>
              <a:gd name="connsiteY165" fmla="*/ 619091 h 3193741"/>
              <a:gd name="connsiteX166" fmla="*/ 370630 w 5470628"/>
              <a:gd name="connsiteY166" fmla="*/ 665566 h 3193741"/>
              <a:gd name="connsiteX167" fmla="*/ 498017 w 5470628"/>
              <a:gd name="connsiteY167" fmla="*/ 740532 h 3193741"/>
              <a:gd name="connsiteX168" fmla="*/ 918036 w 5470628"/>
              <a:gd name="connsiteY168" fmla="*/ 924307 h 3193741"/>
              <a:gd name="connsiteX169" fmla="*/ 1079304 w 5470628"/>
              <a:gd name="connsiteY169" fmla="*/ 984494 h 3193741"/>
              <a:gd name="connsiteX170" fmla="*/ 1079935 w 5470628"/>
              <a:gd name="connsiteY170" fmla="*/ 980383 h 3193741"/>
              <a:gd name="connsiteX171" fmla="*/ 1079695 w 5470628"/>
              <a:gd name="connsiteY171" fmla="*/ 976616 h 3193741"/>
              <a:gd name="connsiteX172" fmla="*/ 966178 w 5470628"/>
              <a:gd name="connsiteY172" fmla="*/ 937219 h 3193741"/>
              <a:gd name="connsiteX173" fmla="*/ 720106 w 5470628"/>
              <a:gd name="connsiteY173" fmla="*/ 807112 h 3193741"/>
              <a:gd name="connsiteX174" fmla="*/ 698823 w 5470628"/>
              <a:gd name="connsiteY174" fmla="*/ 804708 h 3193741"/>
              <a:gd name="connsiteX175" fmla="*/ 664513 w 5470628"/>
              <a:gd name="connsiteY175" fmla="*/ 784663 h 3193741"/>
              <a:gd name="connsiteX176" fmla="*/ 660380 w 5470628"/>
              <a:gd name="connsiteY176" fmla="*/ 771165 h 3193741"/>
              <a:gd name="connsiteX177" fmla="*/ 584959 w 5470628"/>
              <a:gd name="connsiteY177" fmla="*/ 722409 h 3193741"/>
              <a:gd name="connsiteX178" fmla="*/ 435649 w 5470628"/>
              <a:gd name="connsiteY178" fmla="*/ 639659 h 3193741"/>
              <a:gd name="connsiteX179" fmla="*/ 404944 w 5470628"/>
              <a:gd name="connsiteY179" fmla="*/ 606128 h 3193741"/>
              <a:gd name="connsiteX180" fmla="*/ 408476 w 5470628"/>
              <a:gd name="connsiteY180" fmla="*/ 591466 h 3193741"/>
              <a:gd name="connsiteX181" fmla="*/ 425225 w 5470628"/>
              <a:gd name="connsiteY181" fmla="*/ 592759 h 3193741"/>
              <a:gd name="connsiteX182" fmla="*/ 487115 w 5470628"/>
              <a:gd name="connsiteY182" fmla="*/ 620614 h 3193741"/>
              <a:gd name="connsiteX183" fmla="*/ 550277 w 5470628"/>
              <a:gd name="connsiteY183" fmla="*/ 649738 h 3193741"/>
              <a:gd name="connsiteX184" fmla="*/ 544421 w 5470628"/>
              <a:gd name="connsiteY184" fmla="*/ 641907 h 3193741"/>
              <a:gd name="connsiteX185" fmla="*/ 431905 w 5470628"/>
              <a:gd name="connsiteY185" fmla="*/ 580799 h 3193741"/>
              <a:gd name="connsiteX186" fmla="*/ 351177 w 5470628"/>
              <a:gd name="connsiteY186" fmla="*/ 528177 h 3193741"/>
              <a:gd name="connsiteX187" fmla="*/ 339749 w 5470628"/>
              <a:gd name="connsiteY187" fmla="*/ 498244 h 3193741"/>
              <a:gd name="connsiteX188" fmla="*/ 346313 w 5470628"/>
              <a:gd name="connsiteY188" fmla="*/ 489145 h 3193741"/>
              <a:gd name="connsiteX189" fmla="*/ 356579 w 5470628"/>
              <a:gd name="connsiteY189" fmla="*/ 491460 h 3193741"/>
              <a:gd name="connsiteX190" fmla="*/ 371505 w 5470628"/>
              <a:gd name="connsiteY190" fmla="*/ 501516 h 3193741"/>
              <a:gd name="connsiteX191" fmla="*/ 476275 w 5470628"/>
              <a:gd name="connsiteY191" fmla="*/ 553122 h 3193741"/>
              <a:gd name="connsiteX192" fmla="*/ 649952 w 5470628"/>
              <a:gd name="connsiteY192" fmla="*/ 635294 h 3193741"/>
              <a:gd name="connsiteX193" fmla="*/ 727161 w 5470628"/>
              <a:gd name="connsiteY193" fmla="*/ 651328 h 3193741"/>
              <a:gd name="connsiteX194" fmla="*/ 722417 w 5470628"/>
              <a:gd name="connsiteY194" fmla="*/ 646921 h 3193741"/>
              <a:gd name="connsiteX195" fmla="*/ 546079 w 5470628"/>
              <a:gd name="connsiteY195" fmla="*/ 546328 h 3193741"/>
              <a:gd name="connsiteX196" fmla="*/ 378182 w 5470628"/>
              <a:gd name="connsiteY196" fmla="*/ 386585 h 3193741"/>
              <a:gd name="connsiteX197" fmla="*/ 370158 w 5470628"/>
              <a:gd name="connsiteY197" fmla="*/ 382100 h 3193741"/>
              <a:gd name="connsiteX198" fmla="*/ 357861 w 5470628"/>
              <a:gd name="connsiteY198" fmla="*/ 371252 h 3193741"/>
              <a:gd name="connsiteX199" fmla="*/ 331313 w 5470628"/>
              <a:gd name="connsiteY199" fmla="*/ 328203 h 3193741"/>
              <a:gd name="connsiteX200" fmla="*/ 319354 w 5470628"/>
              <a:gd name="connsiteY200" fmla="*/ 299282 h 3193741"/>
              <a:gd name="connsiteX201" fmla="*/ 319682 w 5470628"/>
              <a:gd name="connsiteY201" fmla="*/ 285719 h 3193741"/>
              <a:gd name="connsiteX202" fmla="*/ 306391 w 5470628"/>
              <a:gd name="connsiteY202" fmla="*/ 268585 h 3193741"/>
              <a:gd name="connsiteX203" fmla="*/ 303294 w 5470628"/>
              <a:gd name="connsiteY203" fmla="*/ 257334 h 3193741"/>
              <a:gd name="connsiteX204" fmla="*/ 319242 w 5470628"/>
              <a:gd name="connsiteY204" fmla="*/ 255403 h 3193741"/>
              <a:gd name="connsiteX205" fmla="*/ 364093 w 5470628"/>
              <a:gd name="connsiteY205" fmla="*/ 286745 h 3193741"/>
              <a:gd name="connsiteX206" fmla="*/ 385301 w 5470628"/>
              <a:gd name="connsiteY206" fmla="*/ 287973 h 3193741"/>
              <a:gd name="connsiteX207" fmla="*/ 417598 w 5470628"/>
              <a:gd name="connsiteY207" fmla="*/ 285722 h 3193741"/>
              <a:gd name="connsiteX208" fmla="*/ 440155 w 5470628"/>
              <a:gd name="connsiteY208" fmla="*/ 308139 h 3193741"/>
              <a:gd name="connsiteX209" fmla="*/ 534406 w 5470628"/>
              <a:gd name="connsiteY209" fmla="*/ 339430 h 3193741"/>
              <a:gd name="connsiteX210" fmla="*/ 495633 w 5470628"/>
              <a:gd name="connsiteY210" fmla="*/ 333450 h 3193741"/>
              <a:gd name="connsiteX211" fmla="*/ 486289 w 5470628"/>
              <a:gd name="connsiteY211" fmla="*/ 322243 h 3193741"/>
              <a:gd name="connsiteX212" fmla="*/ 484000 w 5470628"/>
              <a:gd name="connsiteY212" fmla="*/ 304964 h 3193741"/>
              <a:gd name="connsiteX213" fmla="*/ 436911 w 5470628"/>
              <a:gd name="connsiteY213" fmla="*/ 280536 h 3193741"/>
              <a:gd name="connsiteX214" fmla="*/ 426865 w 5470628"/>
              <a:gd name="connsiteY214" fmla="*/ 277007 h 3193741"/>
              <a:gd name="connsiteX215" fmla="*/ 420654 w 5470628"/>
              <a:gd name="connsiteY215" fmla="*/ 268269 h 3193741"/>
              <a:gd name="connsiteX216" fmla="*/ 432329 w 5470628"/>
              <a:gd name="connsiteY216" fmla="*/ 259975 h 3193741"/>
              <a:gd name="connsiteX217" fmla="*/ 447672 w 5470628"/>
              <a:gd name="connsiteY217" fmla="*/ 257879 h 3193741"/>
              <a:gd name="connsiteX218" fmla="*/ 502242 w 5470628"/>
              <a:gd name="connsiteY218" fmla="*/ 273572 h 3193741"/>
              <a:gd name="connsiteX219" fmla="*/ 659874 w 5470628"/>
              <a:gd name="connsiteY219" fmla="*/ 365516 h 3193741"/>
              <a:gd name="connsiteX220" fmla="*/ 829177 w 5470628"/>
              <a:gd name="connsiteY220" fmla="*/ 444421 h 3193741"/>
              <a:gd name="connsiteX221" fmla="*/ 1231903 w 5470628"/>
              <a:gd name="connsiteY221" fmla="*/ 613682 h 3193741"/>
              <a:gd name="connsiteX222" fmla="*/ 1911736 w 5470628"/>
              <a:gd name="connsiteY222" fmla="*/ 685084 h 3193741"/>
              <a:gd name="connsiteX223" fmla="*/ 2564313 w 5470628"/>
              <a:gd name="connsiteY223" fmla="*/ 632143 h 3193741"/>
              <a:gd name="connsiteX224" fmla="*/ 2657304 w 5470628"/>
              <a:gd name="connsiteY224" fmla="*/ 624913 h 3193741"/>
              <a:gd name="connsiteX225" fmla="*/ 4235818 w 5470628"/>
              <a:gd name="connsiteY225" fmla="*/ 259339 h 3193741"/>
              <a:gd name="connsiteX226" fmla="*/ 4460331 w 5470628"/>
              <a:gd name="connsiteY226" fmla="*/ 176864 h 3193741"/>
              <a:gd name="connsiteX227" fmla="*/ 4499578 w 5470628"/>
              <a:gd name="connsiteY227" fmla="*/ 186791 h 3193741"/>
              <a:gd name="connsiteX228" fmla="*/ 4514640 w 5470628"/>
              <a:gd name="connsiteY228" fmla="*/ 188841 h 3193741"/>
              <a:gd name="connsiteX229" fmla="*/ 4516523 w 5470628"/>
              <a:gd name="connsiteY229" fmla="*/ 189988 h 3193741"/>
              <a:gd name="connsiteX230" fmla="*/ 4518126 w 5470628"/>
              <a:gd name="connsiteY230" fmla="*/ 189316 h 3193741"/>
              <a:gd name="connsiteX231" fmla="*/ 4514640 w 5470628"/>
              <a:gd name="connsiteY231" fmla="*/ 188841 h 3193741"/>
              <a:gd name="connsiteX232" fmla="*/ 4511569 w 5470628"/>
              <a:gd name="connsiteY232" fmla="*/ 186970 h 3193741"/>
              <a:gd name="connsiteX233" fmla="*/ 4510888 w 5470628"/>
              <a:gd name="connsiteY233" fmla="*/ 180943 h 3193741"/>
              <a:gd name="connsiteX234" fmla="*/ 4531865 w 5470628"/>
              <a:gd name="connsiteY234" fmla="*/ 155151 h 3193741"/>
              <a:gd name="connsiteX235" fmla="*/ 4573441 w 5470628"/>
              <a:gd name="connsiteY235" fmla="*/ 139676 h 3193741"/>
              <a:gd name="connsiteX236" fmla="*/ 4594964 w 5470628"/>
              <a:gd name="connsiteY236" fmla="*/ 145847 h 3193741"/>
              <a:gd name="connsiteX237" fmla="*/ 4623059 w 5470628"/>
              <a:gd name="connsiteY237" fmla="*/ 152410 h 3193741"/>
              <a:gd name="connsiteX238" fmla="*/ 4748356 w 5470628"/>
              <a:gd name="connsiteY238" fmla="*/ 68192 h 3193741"/>
              <a:gd name="connsiteX239" fmla="*/ 4833812 w 5470628"/>
              <a:gd name="connsiteY239" fmla="*/ 8017 h 3193741"/>
              <a:gd name="connsiteX240" fmla="*/ 4850908 w 5470628"/>
              <a:gd name="connsiteY240" fmla="*/ 727 h 31937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</a:cxnLst>
            <a:rect l="l" t="t" r="r" b="b"/>
            <a:pathLst>
              <a:path w="5470628" h="3193741">
                <a:moveTo>
                  <a:pt x="5462602" y="1413608"/>
                </a:moveTo>
                <a:lnTo>
                  <a:pt x="5465724" y="1421881"/>
                </a:lnTo>
                <a:cubicBezTo>
                  <a:pt x="5472118" y="1444281"/>
                  <a:pt x="5472640" y="1461744"/>
                  <a:pt x="5465025" y="1466556"/>
                </a:cubicBezTo>
                <a:lnTo>
                  <a:pt x="5463208" y="1466226"/>
                </a:lnTo>
                <a:lnTo>
                  <a:pt x="5463242" y="1451866"/>
                </a:lnTo>
                <a:cubicBezTo>
                  <a:pt x="5463190" y="1441487"/>
                  <a:pt x="5463068" y="1431722"/>
                  <a:pt x="5462894" y="1423194"/>
                </a:cubicBezTo>
                <a:close/>
                <a:moveTo>
                  <a:pt x="5461417" y="1391849"/>
                </a:moveTo>
                <a:cubicBezTo>
                  <a:pt x="5461710" y="1392940"/>
                  <a:pt x="5461992" y="1396513"/>
                  <a:pt x="5462246" y="1401944"/>
                </a:cubicBezTo>
                <a:lnTo>
                  <a:pt x="5462602" y="1413608"/>
                </a:lnTo>
                <a:lnTo>
                  <a:pt x="5459078" y="1404268"/>
                </a:lnTo>
                <a:lnTo>
                  <a:pt x="5460137" y="1393780"/>
                </a:lnTo>
                <a:cubicBezTo>
                  <a:pt x="5460561" y="1391114"/>
                  <a:pt x="5460982" y="1390270"/>
                  <a:pt x="5461417" y="1391849"/>
                </a:cubicBezTo>
                <a:close/>
                <a:moveTo>
                  <a:pt x="614271" y="1052206"/>
                </a:moveTo>
                <a:cubicBezTo>
                  <a:pt x="613444" y="1053256"/>
                  <a:pt x="612323" y="1054339"/>
                  <a:pt x="611497" y="1055389"/>
                </a:cubicBezTo>
                <a:cubicBezTo>
                  <a:pt x="617673" y="1058912"/>
                  <a:pt x="624115" y="1061928"/>
                  <a:pt x="630277" y="1065215"/>
                </a:cubicBezTo>
                <a:cubicBezTo>
                  <a:pt x="637469" y="1066004"/>
                  <a:pt x="644958" y="1066759"/>
                  <a:pt x="651856" y="1067584"/>
                </a:cubicBezTo>
                <a:cubicBezTo>
                  <a:pt x="639327" y="1062458"/>
                  <a:pt x="626799" y="1057332"/>
                  <a:pt x="614271" y="1052206"/>
                </a:cubicBezTo>
                <a:close/>
                <a:moveTo>
                  <a:pt x="810628" y="695550"/>
                </a:moveTo>
                <a:cubicBezTo>
                  <a:pt x="873537" y="739416"/>
                  <a:pt x="951215" y="767494"/>
                  <a:pt x="1033084" y="791270"/>
                </a:cubicBezTo>
                <a:cubicBezTo>
                  <a:pt x="1034205" y="790184"/>
                  <a:pt x="1035031" y="789136"/>
                  <a:pt x="1036153" y="788050"/>
                </a:cubicBezTo>
                <a:cubicBezTo>
                  <a:pt x="960983" y="757296"/>
                  <a:pt x="885798" y="726306"/>
                  <a:pt x="810628" y="695550"/>
                </a:cubicBezTo>
                <a:close/>
                <a:moveTo>
                  <a:pt x="4850908" y="727"/>
                </a:moveTo>
                <a:cubicBezTo>
                  <a:pt x="4858191" y="2929"/>
                  <a:pt x="4860543" y="7152"/>
                  <a:pt x="4858584" y="13795"/>
                </a:cubicBezTo>
                <a:cubicBezTo>
                  <a:pt x="4855845" y="22194"/>
                  <a:pt x="4850092" y="30008"/>
                  <a:pt x="4843408" y="37224"/>
                </a:cubicBezTo>
                <a:cubicBezTo>
                  <a:pt x="4812232" y="71132"/>
                  <a:pt x="4827067" y="79774"/>
                  <a:pt x="4871062" y="78954"/>
                </a:cubicBezTo>
                <a:cubicBezTo>
                  <a:pt x="4910302" y="78234"/>
                  <a:pt x="4949507" y="72299"/>
                  <a:pt x="4989038" y="66799"/>
                </a:cubicBezTo>
                <a:cubicBezTo>
                  <a:pt x="5008500" y="63967"/>
                  <a:pt x="5009491" y="65509"/>
                  <a:pt x="5002636" y="79388"/>
                </a:cubicBezTo>
                <a:cubicBezTo>
                  <a:pt x="4991594" y="102315"/>
                  <a:pt x="4990844" y="123285"/>
                  <a:pt x="5008332" y="140859"/>
                </a:cubicBezTo>
                <a:cubicBezTo>
                  <a:pt x="5012456" y="144868"/>
                  <a:pt x="5015428" y="149491"/>
                  <a:pt x="5014326" y="155555"/>
                </a:cubicBezTo>
                <a:cubicBezTo>
                  <a:pt x="5009356" y="180357"/>
                  <a:pt x="5019874" y="200674"/>
                  <a:pt x="5030704" y="221190"/>
                </a:cubicBezTo>
                <a:cubicBezTo>
                  <a:pt x="5048958" y="255517"/>
                  <a:pt x="5072099" y="287116"/>
                  <a:pt x="5097262" y="317759"/>
                </a:cubicBezTo>
                <a:cubicBezTo>
                  <a:pt x="5115004" y="339336"/>
                  <a:pt x="5126222" y="365974"/>
                  <a:pt x="5165084" y="373367"/>
                </a:cubicBezTo>
                <a:cubicBezTo>
                  <a:pt x="5174420" y="375083"/>
                  <a:pt x="5177498" y="381353"/>
                  <a:pt x="5174137" y="389353"/>
                </a:cubicBezTo>
                <a:cubicBezTo>
                  <a:pt x="5163026" y="415847"/>
                  <a:pt x="5172067" y="436343"/>
                  <a:pt x="5192507" y="453561"/>
                </a:cubicBezTo>
                <a:cubicBezTo>
                  <a:pt x="5199734" y="459565"/>
                  <a:pt x="5197020" y="463690"/>
                  <a:pt x="5187160" y="467732"/>
                </a:cubicBezTo>
                <a:cubicBezTo>
                  <a:pt x="5175836" y="472188"/>
                  <a:pt x="5167025" y="478711"/>
                  <a:pt x="5160106" y="486904"/>
                </a:cubicBezTo>
                <a:cubicBezTo>
                  <a:pt x="5148744" y="500143"/>
                  <a:pt x="5143396" y="514315"/>
                  <a:pt x="5138948" y="528614"/>
                </a:cubicBezTo>
                <a:cubicBezTo>
                  <a:pt x="5132042" y="551041"/>
                  <a:pt x="5123894" y="572670"/>
                  <a:pt x="5097016" y="589923"/>
                </a:cubicBezTo>
                <a:cubicBezTo>
                  <a:pt x="5089016" y="595163"/>
                  <a:pt x="5082598" y="601872"/>
                  <a:pt x="5075869" y="608381"/>
                </a:cubicBezTo>
                <a:cubicBezTo>
                  <a:pt x="5078016" y="614052"/>
                  <a:pt x="5083322" y="617918"/>
                  <a:pt x="5093172" y="618385"/>
                </a:cubicBezTo>
                <a:cubicBezTo>
                  <a:pt x="5155867" y="621469"/>
                  <a:pt x="5153088" y="652648"/>
                  <a:pt x="5153518" y="687474"/>
                </a:cubicBezTo>
                <a:cubicBezTo>
                  <a:pt x="5154177" y="730575"/>
                  <a:pt x="5118812" y="754787"/>
                  <a:pt x="5074984" y="776941"/>
                </a:cubicBezTo>
                <a:cubicBezTo>
                  <a:pt x="5059986" y="784451"/>
                  <a:pt x="5038116" y="786863"/>
                  <a:pt x="5033348" y="805473"/>
                </a:cubicBezTo>
                <a:cubicBezTo>
                  <a:pt x="5059529" y="819384"/>
                  <a:pt x="5089376" y="802009"/>
                  <a:pt x="5116847" y="803426"/>
                </a:cubicBezTo>
                <a:cubicBezTo>
                  <a:pt x="5139548" y="804709"/>
                  <a:pt x="5176330" y="798120"/>
                  <a:pt x="5147902" y="833118"/>
                </a:cubicBezTo>
                <a:cubicBezTo>
                  <a:pt x="5139626" y="843373"/>
                  <a:pt x="5150382" y="848714"/>
                  <a:pt x="5161665" y="848297"/>
                </a:cubicBezTo>
                <a:cubicBezTo>
                  <a:pt x="5253064" y="844106"/>
                  <a:pt x="5215170" y="912756"/>
                  <a:pt x="5246520" y="942412"/>
                </a:cubicBezTo>
                <a:cubicBezTo>
                  <a:pt x="5255359" y="950358"/>
                  <a:pt x="5247812" y="967405"/>
                  <a:pt x="5235368" y="972946"/>
                </a:cubicBezTo>
                <a:cubicBezTo>
                  <a:pt x="5156387" y="1008610"/>
                  <a:pt x="5149354" y="1071149"/>
                  <a:pt x="5113739" y="1128845"/>
                </a:cubicBezTo>
                <a:cubicBezTo>
                  <a:pt x="5157305" y="1144685"/>
                  <a:pt x="5208388" y="1143005"/>
                  <a:pt x="5255034" y="1151117"/>
                </a:cubicBezTo>
                <a:cubicBezTo>
                  <a:pt x="5303482" y="1159484"/>
                  <a:pt x="5304156" y="1170079"/>
                  <a:pt x="5267513" y="1216275"/>
                </a:cubicBezTo>
                <a:cubicBezTo>
                  <a:pt x="5370269" y="1212844"/>
                  <a:pt x="5370269" y="1212844"/>
                  <a:pt x="5343113" y="1281854"/>
                </a:cubicBezTo>
                <a:cubicBezTo>
                  <a:pt x="5386272" y="1279593"/>
                  <a:pt x="5428618" y="1334726"/>
                  <a:pt x="5452014" y="1385543"/>
                </a:cubicBezTo>
                <a:lnTo>
                  <a:pt x="5459078" y="1404268"/>
                </a:lnTo>
                <a:lnTo>
                  <a:pt x="5458838" y="1406644"/>
                </a:lnTo>
                <a:cubicBezTo>
                  <a:pt x="5457942" y="1418063"/>
                  <a:pt x="5456960" y="1434367"/>
                  <a:pt x="5455752" y="1450751"/>
                </a:cubicBezTo>
                <a:lnTo>
                  <a:pt x="5454594" y="1464662"/>
                </a:lnTo>
                <a:lnTo>
                  <a:pt x="5447215" y="1463321"/>
                </a:lnTo>
                <a:cubicBezTo>
                  <a:pt x="5441256" y="1459714"/>
                  <a:pt x="5437002" y="1458345"/>
                  <a:pt x="5433934" y="1458428"/>
                </a:cubicBezTo>
                <a:cubicBezTo>
                  <a:pt x="5424728" y="1458676"/>
                  <a:pt x="5426188" y="1471978"/>
                  <a:pt x="5424276" y="1477014"/>
                </a:cubicBezTo>
                <a:cubicBezTo>
                  <a:pt x="5417851" y="1492977"/>
                  <a:pt x="5433852" y="1501241"/>
                  <a:pt x="5444628" y="1511562"/>
                </a:cubicBezTo>
                <a:cubicBezTo>
                  <a:pt x="5448663" y="1515344"/>
                  <a:pt x="5451544" y="1497678"/>
                  <a:pt x="5453752" y="1474786"/>
                </a:cubicBezTo>
                <a:lnTo>
                  <a:pt x="5454594" y="1464662"/>
                </a:lnTo>
                <a:lnTo>
                  <a:pt x="5463208" y="1466226"/>
                </a:lnTo>
                <a:lnTo>
                  <a:pt x="5463164" y="1484226"/>
                </a:lnTo>
                <a:cubicBezTo>
                  <a:pt x="5462722" y="1528173"/>
                  <a:pt x="5460824" y="1571999"/>
                  <a:pt x="5456160" y="1575885"/>
                </a:cubicBezTo>
                <a:cubicBezTo>
                  <a:pt x="5406708" y="1617226"/>
                  <a:pt x="5442751" y="1692579"/>
                  <a:pt x="5345636" y="1714543"/>
                </a:cubicBezTo>
                <a:cubicBezTo>
                  <a:pt x="5301930" y="1724583"/>
                  <a:pt x="5282493" y="1755882"/>
                  <a:pt x="5251319" y="1775792"/>
                </a:cubicBezTo>
                <a:cubicBezTo>
                  <a:pt x="5142610" y="1844714"/>
                  <a:pt x="5072132" y="1925140"/>
                  <a:pt x="5043512" y="2027305"/>
                </a:cubicBezTo>
                <a:cubicBezTo>
                  <a:pt x="5035488" y="2055562"/>
                  <a:pt x="5000258" y="2081893"/>
                  <a:pt x="4978144" y="2108535"/>
                </a:cubicBezTo>
                <a:cubicBezTo>
                  <a:pt x="4990785" y="2124798"/>
                  <a:pt x="5050411" y="2079615"/>
                  <a:pt x="5031476" y="2128173"/>
                </a:cubicBezTo>
                <a:cubicBezTo>
                  <a:pt x="5017138" y="2164787"/>
                  <a:pt x="4975973" y="2191363"/>
                  <a:pt x="4937389" y="2216441"/>
                </a:cubicBezTo>
                <a:cubicBezTo>
                  <a:pt x="4893079" y="2245058"/>
                  <a:pt x="4843760" y="2269776"/>
                  <a:pt x="4826122" y="2315331"/>
                </a:cubicBezTo>
                <a:cubicBezTo>
                  <a:pt x="4822276" y="2325050"/>
                  <a:pt x="3896510" y="3112888"/>
                  <a:pt x="2544647" y="3190975"/>
                </a:cubicBezTo>
                <a:cubicBezTo>
                  <a:pt x="2323734" y="3203734"/>
                  <a:pt x="1445947" y="3169121"/>
                  <a:pt x="1328257" y="3153006"/>
                </a:cubicBezTo>
                <a:cubicBezTo>
                  <a:pt x="1207258" y="3136344"/>
                  <a:pt x="1101756" y="3091943"/>
                  <a:pt x="977943" y="3082502"/>
                </a:cubicBezTo>
                <a:cubicBezTo>
                  <a:pt x="912454" y="3077622"/>
                  <a:pt x="848655" y="3061861"/>
                  <a:pt x="854473" y="2994250"/>
                </a:cubicBezTo>
                <a:cubicBezTo>
                  <a:pt x="856228" y="2975057"/>
                  <a:pt x="838125" y="2961827"/>
                  <a:pt x="811593" y="2970498"/>
                </a:cubicBezTo>
                <a:cubicBezTo>
                  <a:pt x="761454" y="2987010"/>
                  <a:pt x="736680" y="2962489"/>
                  <a:pt x="707024" y="2945439"/>
                </a:cubicBezTo>
                <a:cubicBezTo>
                  <a:pt x="654509" y="2915262"/>
                  <a:pt x="603913" y="2882480"/>
                  <a:pt x="523487" y="2886053"/>
                </a:cubicBezTo>
                <a:cubicBezTo>
                  <a:pt x="537017" y="2855468"/>
                  <a:pt x="563587" y="2856758"/>
                  <a:pt x="587884" y="2859746"/>
                </a:cubicBezTo>
                <a:cubicBezTo>
                  <a:pt x="652090" y="2867866"/>
                  <a:pt x="715235" y="2878012"/>
                  <a:pt x="779426" y="2885897"/>
                </a:cubicBezTo>
                <a:cubicBezTo>
                  <a:pt x="821123" y="2891048"/>
                  <a:pt x="863074" y="2900202"/>
                  <a:pt x="917288" y="2882248"/>
                </a:cubicBezTo>
                <a:cubicBezTo>
                  <a:pt x="866364" y="2830288"/>
                  <a:pt x="785092" y="2829930"/>
                  <a:pt x="718684" y="2819941"/>
                </a:cubicBezTo>
                <a:cubicBezTo>
                  <a:pt x="635747" y="2807447"/>
                  <a:pt x="584925" y="2771133"/>
                  <a:pt x="524650" y="2731220"/>
                </a:cubicBezTo>
                <a:cubicBezTo>
                  <a:pt x="584180" y="2712621"/>
                  <a:pt x="623299" y="2742760"/>
                  <a:pt x="670138" y="2735189"/>
                </a:cubicBezTo>
                <a:cubicBezTo>
                  <a:pt x="672406" y="2728745"/>
                  <a:pt x="675988" y="2719532"/>
                  <a:pt x="675382" y="2719369"/>
                </a:cubicBezTo>
                <a:cubicBezTo>
                  <a:pt x="596666" y="2703042"/>
                  <a:pt x="557844" y="2658869"/>
                  <a:pt x="542021" y="2601946"/>
                </a:cubicBezTo>
                <a:cubicBezTo>
                  <a:pt x="533902" y="2572560"/>
                  <a:pt x="505246" y="2566541"/>
                  <a:pt x="476895" y="2555976"/>
                </a:cubicBezTo>
                <a:cubicBezTo>
                  <a:pt x="377189" y="2518466"/>
                  <a:pt x="272496" y="2486779"/>
                  <a:pt x="188751" y="2428830"/>
                </a:cubicBezTo>
                <a:cubicBezTo>
                  <a:pt x="280875" y="2426687"/>
                  <a:pt x="357216" y="2461808"/>
                  <a:pt x="456762" y="2468731"/>
                </a:cubicBezTo>
                <a:cubicBezTo>
                  <a:pt x="373794" y="2404281"/>
                  <a:pt x="269816" y="2379152"/>
                  <a:pt x="174514" y="2345378"/>
                </a:cubicBezTo>
                <a:cubicBezTo>
                  <a:pt x="130977" y="2330009"/>
                  <a:pt x="90329" y="2308598"/>
                  <a:pt x="38827" y="2303685"/>
                </a:cubicBezTo>
                <a:cubicBezTo>
                  <a:pt x="20556" y="2301864"/>
                  <a:pt x="-10092" y="2297272"/>
                  <a:pt x="3281" y="2273587"/>
                </a:cubicBezTo>
                <a:cubicBezTo>
                  <a:pt x="14533" y="2253956"/>
                  <a:pt x="39095" y="2256437"/>
                  <a:pt x="61590" y="2259170"/>
                </a:cubicBezTo>
                <a:cubicBezTo>
                  <a:pt x="115591" y="2265916"/>
                  <a:pt x="170539" y="2259497"/>
                  <a:pt x="242291" y="2250569"/>
                </a:cubicBezTo>
                <a:cubicBezTo>
                  <a:pt x="178223" y="2197829"/>
                  <a:pt x="68904" y="2229102"/>
                  <a:pt x="13205" y="2172263"/>
                </a:cubicBezTo>
                <a:cubicBezTo>
                  <a:pt x="77196" y="2153598"/>
                  <a:pt x="128251" y="2170191"/>
                  <a:pt x="180810" y="2168333"/>
                </a:cubicBezTo>
                <a:cubicBezTo>
                  <a:pt x="228319" y="2166612"/>
                  <a:pt x="239444" y="2154350"/>
                  <a:pt x="226020" y="2121100"/>
                </a:cubicBezTo>
                <a:cubicBezTo>
                  <a:pt x="205165" y="2069293"/>
                  <a:pt x="229388" y="2038364"/>
                  <a:pt x="299145" y="2044862"/>
                </a:cubicBezTo>
                <a:cubicBezTo>
                  <a:pt x="363822" y="2051027"/>
                  <a:pt x="369032" y="2029991"/>
                  <a:pt x="350236" y="2001187"/>
                </a:cubicBezTo>
                <a:cubicBezTo>
                  <a:pt x="322862" y="1959187"/>
                  <a:pt x="348423" y="1921214"/>
                  <a:pt x="365223" y="1881218"/>
                </a:cubicBezTo>
                <a:cubicBezTo>
                  <a:pt x="390527" y="1820499"/>
                  <a:pt x="376326" y="1793748"/>
                  <a:pt x="310707" y="1758752"/>
                </a:cubicBezTo>
                <a:cubicBezTo>
                  <a:pt x="273754" y="1739265"/>
                  <a:pt x="234367" y="1723631"/>
                  <a:pt x="181659" y="1709137"/>
                </a:cubicBezTo>
                <a:cubicBezTo>
                  <a:pt x="299387" y="1683727"/>
                  <a:pt x="172918" y="1660608"/>
                  <a:pt x="213063" y="1632021"/>
                </a:cubicBezTo>
                <a:cubicBezTo>
                  <a:pt x="296030" y="1612244"/>
                  <a:pt x="369047" y="1679323"/>
                  <a:pt x="481390" y="1644125"/>
                </a:cubicBezTo>
                <a:cubicBezTo>
                  <a:pt x="336659" y="1595935"/>
                  <a:pt x="176348" y="1532074"/>
                  <a:pt x="68930" y="1457537"/>
                </a:cubicBezTo>
                <a:cubicBezTo>
                  <a:pt x="91299" y="1434897"/>
                  <a:pt x="115799" y="1450436"/>
                  <a:pt x="135138" y="1440976"/>
                </a:cubicBezTo>
                <a:cubicBezTo>
                  <a:pt x="133952" y="1436374"/>
                  <a:pt x="135290" y="1429332"/>
                  <a:pt x="131611" y="1427642"/>
                </a:cubicBezTo>
                <a:cubicBezTo>
                  <a:pt x="52402" y="1389548"/>
                  <a:pt x="51441" y="1388478"/>
                  <a:pt x="130443" y="1343795"/>
                </a:cubicBezTo>
                <a:cubicBezTo>
                  <a:pt x="158017" y="1328118"/>
                  <a:pt x="154966" y="1317573"/>
                  <a:pt x="138930" y="1304094"/>
                </a:cubicBezTo>
                <a:cubicBezTo>
                  <a:pt x="127608" y="1294551"/>
                  <a:pt x="113720" y="1286742"/>
                  <a:pt x="118409" y="1262212"/>
                </a:cubicBezTo>
                <a:cubicBezTo>
                  <a:pt x="164937" y="1287183"/>
                  <a:pt x="383505" y="1312432"/>
                  <a:pt x="421410" y="1304757"/>
                </a:cubicBezTo>
                <a:cubicBezTo>
                  <a:pt x="464009" y="1296037"/>
                  <a:pt x="610877" y="1288926"/>
                  <a:pt x="655702" y="1291801"/>
                </a:cubicBezTo>
                <a:cubicBezTo>
                  <a:pt x="653235" y="1290438"/>
                  <a:pt x="650767" y="1289077"/>
                  <a:pt x="648299" y="1287715"/>
                </a:cubicBezTo>
                <a:cubicBezTo>
                  <a:pt x="603999" y="1260339"/>
                  <a:pt x="559107" y="1233035"/>
                  <a:pt x="531027" y="1193967"/>
                </a:cubicBezTo>
                <a:cubicBezTo>
                  <a:pt x="529741" y="1192462"/>
                  <a:pt x="529061" y="1191120"/>
                  <a:pt x="526433" y="1191913"/>
                </a:cubicBezTo>
                <a:cubicBezTo>
                  <a:pt x="503415" y="1199684"/>
                  <a:pt x="505590" y="1187083"/>
                  <a:pt x="504666" y="1177230"/>
                </a:cubicBezTo>
                <a:cubicBezTo>
                  <a:pt x="503726" y="1167141"/>
                  <a:pt x="499378" y="1159602"/>
                  <a:pt x="482307" y="1162618"/>
                </a:cubicBezTo>
                <a:cubicBezTo>
                  <a:pt x="481421" y="1162726"/>
                  <a:pt x="480226" y="1162633"/>
                  <a:pt x="479029" y="1162540"/>
                </a:cubicBezTo>
                <a:cubicBezTo>
                  <a:pt x="470949" y="1161859"/>
                  <a:pt x="444139" y="1138059"/>
                  <a:pt x="447663" y="1132649"/>
                </a:cubicBezTo>
                <a:cubicBezTo>
                  <a:pt x="455539" y="1120781"/>
                  <a:pt x="446335" y="1116439"/>
                  <a:pt x="438547" y="1110977"/>
                </a:cubicBezTo>
                <a:cubicBezTo>
                  <a:pt x="427656" y="1103517"/>
                  <a:pt x="416795" y="1096529"/>
                  <a:pt x="405343" y="1089612"/>
                </a:cubicBezTo>
                <a:cubicBezTo>
                  <a:pt x="394202" y="1082895"/>
                  <a:pt x="382794" y="1076684"/>
                  <a:pt x="371373" y="1070238"/>
                </a:cubicBezTo>
                <a:cubicBezTo>
                  <a:pt x="344889" y="1065616"/>
                  <a:pt x="318169" y="1061972"/>
                  <a:pt x="290358" y="1059884"/>
                </a:cubicBezTo>
                <a:cubicBezTo>
                  <a:pt x="269709" y="1058114"/>
                  <a:pt x="246624" y="1055453"/>
                  <a:pt x="235140" y="1029322"/>
                </a:cubicBezTo>
                <a:cubicBezTo>
                  <a:pt x="256895" y="1029771"/>
                  <a:pt x="278695" y="1030927"/>
                  <a:pt x="300494" y="1032083"/>
                </a:cubicBezTo>
                <a:cubicBezTo>
                  <a:pt x="279542" y="1020860"/>
                  <a:pt x="259181" y="1009565"/>
                  <a:pt x="239661" y="997457"/>
                </a:cubicBezTo>
                <a:cubicBezTo>
                  <a:pt x="223540" y="987309"/>
                  <a:pt x="210281" y="975391"/>
                  <a:pt x="204788" y="959211"/>
                </a:cubicBezTo>
                <a:cubicBezTo>
                  <a:pt x="203337" y="955117"/>
                  <a:pt x="202166" y="950750"/>
                  <a:pt x="207583" y="947009"/>
                </a:cubicBezTo>
                <a:cubicBezTo>
                  <a:pt x="213561" y="942727"/>
                  <a:pt x="218466" y="944980"/>
                  <a:pt x="223061" y="947033"/>
                </a:cubicBezTo>
                <a:cubicBezTo>
                  <a:pt x="242046" y="955410"/>
                  <a:pt x="261311" y="963516"/>
                  <a:pt x="280015" y="972164"/>
                </a:cubicBezTo>
                <a:cubicBezTo>
                  <a:pt x="304852" y="983629"/>
                  <a:pt x="329408" y="995365"/>
                  <a:pt x="353948" y="1006865"/>
                </a:cubicBezTo>
                <a:cubicBezTo>
                  <a:pt x="319294" y="981405"/>
                  <a:pt x="281290" y="959435"/>
                  <a:pt x="240466" y="939943"/>
                </a:cubicBezTo>
                <a:cubicBezTo>
                  <a:pt x="210990" y="925718"/>
                  <a:pt x="181514" y="911494"/>
                  <a:pt x="158812" y="891467"/>
                </a:cubicBezTo>
                <a:cubicBezTo>
                  <a:pt x="147166" y="881489"/>
                  <a:pt x="141336" y="869384"/>
                  <a:pt x="139551" y="855364"/>
                </a:cubicBezTo>
                <a:cubicBezTo>
                  <a:pt x="139312" y="851597"/>
                  <a:pt x="139634" y="847287"/>
                  <a:pt x="145731" y="844888"/>
                </a:cubicBezTo>
                <a:cubicBezTo>
                  <a:pt x="151843" y="842724"/>
                  <a:pt x="155581" y="845356"/>
                  <a:pt x="158154" y="848366"/>
                </a:cubicBezTo>
                <a:cubicBezTo>
                  <a:pt x="161052" y="851811"/>
                  <a:pt x="164496" y="854479"/>
                  <a:pt x="169370" y="856260"/>
                </a:cubicBezTo>
                <a:cubicBezTo>
                  <a:pt x="212096" y="872913"/>
                  <a:pt x="249775" y="894448"/>
                  <a:pt x="288295" y="915169"/>
                </a:cubicBezTo>
                <a:cubicBezTo>
                  <a:pt x="343452" y="944788"/>
                  <a:pt x="397769" y="975222"/>
                  <a:pt x="462694" y="994643"/>
                </a:cubicBezTo>
                <a:cubicBezTo>
                  <a:pt x="487260" y="1001870"/>
                  <a:pt x="512622" y="1007575"/>
                  <a:pt x="531910" y="1006664"/>
                </a:cubicBezTo>
                <a:cubicBezTo>
                  <a:pt x="460990" y="972547"/>
                  <a:pt x="394087" y="936046"/>
                  <a:pt x="333940" y="893507"/>
                </a:cubicBezTo>
                <a:cubicBezTo>
                  <a:pt x="273173" y="850568"/>
                  <a:pt x="219876" y="803403"/>
                  <a:pt x="181443" y="746608"/>
                </a:cubicBezTo>
                <a:cubicBezTo>
                  <a:pt x="177494" y="740681"/>
                  <a:pt x="175038" y="734810"/>
                  <a:pt x="162678" y="737018"/>
                </a:cubicBezTo>
                <a:cubicBezTo>
                  <a:pt x="157082" y="737933"/>
                  <a:pt x="155070" y="734381"/>
                  <a:pt x="156307" y="730435"/>
                </a:cubicBezTo>
                <a:cubicBezTo>
                  <a:pt x="164051" y="702450"/>
                  <a:pt x="145532" y="687373"/>
                  <a:pt x="117227" y="677515"/>
                </a:cubicBezTo>
                <a:cubicBezTo>
                  <a:pt x="108392" y="674314"/>
                  <a:pt x="107546" y="670384"/>
                  <a:pt x="113655" y="663474"/>
                </a:cubicBezTo>
                <a:cubicBezTo>
                  <a:pt x="121976" y="653926"/>
                  <a:pt x="120506" y="644851"/>
                  <a:pt x="115226" y="636712"/>
                </a:cubicBezTo>
                <a:cubicBezTo>
                  <a:pt x="112224" y="631619"/>
                  <a:pt x="108350" y="626868"/>
                  <a:pt x="105067" y="622046"/>
                </a:cubicBezTo>
                <a:cubicBezTo>
                  <a:pt x="102790" y="619000"/>
                  <a:pt x="99022" y="615897"/>
                  <a:pt x="104113" y="611722"/>
                </a:cubicBezTo>
                <a:cubicBezTo>
                  <a:pt x="108939" y="608053"/>
                  <a:pt x="114081" y="609328"/>
                  <a:pt x="118895" y="610169"/>
                </a:cubicBezTo>
                <a:cubicBezTo>
                  <a:pt x="142040" y="613772"/>
                  <a:pt x="156094" y="624170"/>
                  <a:pt x="163095" y="640642"/>
                </a:cubicBezTo>
                <a:cubicBezTo>
                  <a:pt x="168334" y="652819"/>
                  <a:pt x="173104" y="652953"/>
                  <a:pt x="185766" y="641454"/>
                </a:cubicBezTo>
                <a:cubicBezTo>
                  <a:pt x="195327" y="632704"/>
                  <a:pt x="204232" y="632337"/>
                  <a:pt x="212892" y="637457"/>
                </a:cubicBezTo>
                <a:cubicBezTo>
                  <a:pt x="217516" y="639981"/>
                  <a:pt x="220444" y="643897"/>
                  <a:pt x="223932" y="647271"/>
                </a:cubicBezTo>
                <a:cubicBezTo>
                  <a:pt x="241420" y="664845"/>
                  <a:pt x="259762" y="681841"/>
                  <a:pt x="287167" y="691571"/>
                </a:cubicBezTo>
                <a:cubicBezTo>
                  <a:pt x="299355" y="696027"/>
                  <a:pt x="312354" y="699197"/>
                  <a:pt x="330380" y="692506"/>
                </a:cubicBezTo>
                <a:cubicBezTo>
                  <a:pt x="318517" y="688486"/>
                  <a:pt x="306954" y="689175"/>
                  <a:pt x="296172" y="688108"/>
                </a:cubicBezTo>
                <a:cubicBezTo>
                  <a:pt x="285390" y="687041"/>
                  <a:pt x="279539" y="683953"/>
                  <a:pt x="286974" y="674512"/>
                </a:cubicBezTo>
                <a:cubicBezTo>
                  <a:pt x="291105" y="669267"/>
                  <a:pt x="290555" y="665301"/>
                  <a:pt x="286166" y="661798"/>
                </a:cubicBezTo>
                <a:cubicBezTo>
                  <a:pt x="272052" y="650459"/>
                  <a:pt x="264416" y="633352"/>
                  <a:pt x="236268" y="635338"/>
                </a:cubicBezTo>
                <a:cubicBezTo>
                  <a:pt x="234792" y="635517"/>
                  <a:pt x="233255" y="634754"/>
                  <a:pt x="231734" y="634225"/>
                </a:cubicBezTo>
                <a:cubicBezTo>
                  <a:pt x="225957" y="632316"/>
                  <a:pt x="219575" y="630241"/>
                  <a:pt x="221253" y="623870"/>
                </a:cubicBezTo>
                <a:cubicBezTo>
                  <a:pt x="223227" y="617462"/>
                  <a:pt x="230816" y="615119"/>
                  <a:pt x="237564" y="613590"/>
                </a:cubicBezTo>
                <a:cubicBezTo>
                  <a:pt x="254884" y="609831"/>
                  <a:pt x="268844" y="614072"/>
                  <a:pt x="282259" y="619091"/>
                </a:cubicBezTo>
                <a:cubicBezTo>
                  <a:pt x="314893" y="631509"/>
                  <a:pt x="342201" y="649080"/>
                  <a:pt x="370630" y="665566"/>
                </a:cubicBezTo>
                <a:cubicBezTo>
                  <a:pt x="413275" y="690295"/>
                  <a:pt x="451153" y="719635"/>
                  <a:pt x="498017" y="740532"/>
                </a:cubicBezTo>
                <a:cubicBezTo>
                  <a:pt x="637369" y="802423"/>
                  <a:pt x="774774" y="866448"/>
                  <a:pt x="918036" y="924307"/>
                </a:cubicBezTo>
                <a:cubicBezTo>
                  <a:pt x="970882" y="945666"/>
                  <a:pt x="1024819" y="965469"/>
                  <a:pt x="1079304" y="984494"/>
                </a:cubicBezTo>
                <a:cubicBezTo>
                  <a:pt x="1079509" y="983045"/>
                  <a:pt x="1079744" y="982067"/>
                  <a:pt x="1079935" y="980383"/>
                </a:cubicBezTo>
                <a:cubicBezTo>
                  <a:pt x="1079860" y="979206"/>
                  <a:pt x="1079770" y="977793"/>
                  <a:pt x="1079695" y="976616"/>
                </a:cubicBezTo>
                <a:cubicBezTo>
                  <a:pt x="1041139" y="964679"/>
                  <a:pt x="1003098" y="951491"/>
                  <a:pt x="966178" y="937219"/>
                </a:cubicBezTo>
                <a:cubicBezTo>
                  <a:pt x="875541" y="901932"/>
                  <a:pt x="791930" y="860100"/>
                  <a:pt x="720106" y="807112"/>
                </a:cubicBezTo>
                <a:cubicBezTo>
                  <a:pt x="714181" y="802848"/>
                  <a:pt x="707904" y="802421"/>
                  <a:pt x="698823" y="804708"/>
                </a:cubicBezTo>
                <a:cubicBezTo>
                  <a:pt x="669544" y="812288"/>
                  <a:pt x="659939" y="806334"/>
                  <a:pt x="664513" y="784663"/>
                </a:cubicBezTo>
                <a:cubicBezTo>
                  <a:pt x="665660" y="779304"/>
                  <a:pt x="665686" y="775031"/>
                  <a:pt x="660380" y="771165"/>
                </a:cubicBezTo>
                <a:cubicBezTo>
                  <a:pt x="636661" y="753871"/>
                  <a:pt x="611807" y="737427"/>
                  <a:pt x="584959" y="722409"/>
                </a:cubicBezTo>
                <a:cubicBezTo>
                  <a:pt x="535282" y="694735"/>
                  <a:pt x="482226" y="670082"/>
                  <a:pt x="435649" y="639659"/>
                </a:cubicBezTo>
                <a:cubicBezTo>
                  <a:pt x="421965" y="630403"/>
                  <a:pt x="411440" y="619340"/>
                  <a:pt x="404944" y="606128"/>
                </a:cubicBezTo>
                <a:cubicBezTo>
                  <a:pt x="402872" y="601635"/>
                  <a:pt x="401613" y="595856"/>
                  <a:pt x="408476" y="591466"/>
                </a:cubicBezTo>
                <a:cubicBezTo>
                  <a:pt x="415044" y="587111"/>
                  <a:pt x="420320" y="590506"/>
                  <a:pt x="425225" y="592759"/>
                </a:cubicBezTo>
                <a:cubicBezTo>
                  <a:pt x="445746" y="601899"/>
                  <a:pt x="466578" y="611238"/>
                  <a:pt x="487115" y="620614"/>
                </a:cubicBezTo>
                <a:cubicBezTo>
                  <a:pt x="507947" y="629954"/>
                  <a:pt x="528514" y="639800"/>
                  <a:pt x="550277" y="649738"/>
                </a:cubicBezTo>
                <a:cubicBezTo>
                  <a:pt x="551408" y="644145"/>
                  <a:pt x="546904" y="643504"/>
                  <a:pt x="544421" y="641907"/>
                </a:cubicBezTo>
                <a:cubicBezTo>
                  <a:pt x="509355" y="619344"/>
                  <a:pt x="471190" y="599529"/>
                  <a:pt x="431905" y="580799"/>
                </a:cubicBezTo>
                <a:cubicBezTo>
                  <a:pt x="401512" y="566211"/>
                  <a:pt x="371947" y="550574"/>
                  <a:pt x="351177" y="528177"/>
                </a:cubicBezTo>
                <a:cubicBezTo>
                  <a:pt x="343180" y="519419"/>
                  <a:pt x="338696" y="509759"/>
                  <a:pt x="339749" y="498244"/>
                </a:cubicBezTo>
                <a:cubicBezTo>
                  <a:pt x="340115" y="494641"/>
                  <a:pt x="340481" y="491037"/>
                  <a:pt x="346313" y="489145"/>
                </a:cubicBezTo>
                <a:cubicBezTo>
                  <a:pt x="350979" y="487631"/>
                  <a:pt x="354067" y="489392"/>
                  <a:pt x="356579" y="491460"/>
                </a:cubicBezTo>
                <a:cubicBezTo>
                  <a:pt x="360984" y="495197"/>
                  <a:pt x="365388" y="498934"/>
                  <a:pt x="371505" y="501516"/>
                </a:cubicBezTo>
                <a:cubicBezTo>
                  <a:pt x="408203" y="517000"/>
                  <a:pt x="442659" y="534654"/>
                  <a:pt x="476275" y="553122"/>
                </a:cubicBezTo>
                <a:cubicBezTo>
                  <a:pt x="531461" y="583213"/>
                  <a:pt x="586103" y="614082"/>
                  <a:pt x="649952" y="635294"/>
                </a:cubicBezTo>
                <a:cubicBezTo>
                  <a:pt x="673972" y="643298"/>
                  <a:pt x="698805" y="650018"/>
                  <a:pt x="727161" y="651328"/>
                </a:cubicBezTo>
                <a:cubicBezTo>
                  <a:pt x="726126" y="649081"/>
                  <a:pt x="724263" y="647883"/>
                  <a:pt x="722417" y="646921"/>
                </a:cubicBezTo>
                <a:cubicBezTo>
                  <a:pt x="660627" y="615969"/>
                  <a:pt x="600830" y="583590"/>
                  <a:pt x="546079" y="546328"/>
                </a:cubicBezTo>
                <a:cubicBezTo>
                  <a:pt x="478576" y="500409"/>
                  <a:pt x="420223" y="448637"/>
                  <a:pt x="378182" y="386585"/>
                </a:cubicBezTo>
                <a:cubicBezTo>
                  <a:pt x="376229" y="383975"/>
                  <a:pt x="374884" y="381528"/>
                  <a:pt x="370158" y="382100"/>
                </a:cubicBezTo>
                <a:cubicBezTo>
                  <a:pt x="358064" y="383802"/>
                  <a:pt x="356583" y="379236"/>
                  <a:pt x="357861" y="371252"/>
                </a:cubicBezTo>
                <a:cubicBezTo>
                  <a:pt x="361373" y="351608"/>
                  <a:pt x="352380" y="336565"/>
                  <a:pt x="331313" y="328203"/>
                </a:cubicBezTo>
                <a:cubicBezTo>
                  <a:pt x="316037" y="321986"/>
                  <a:pt x="303183" y="316425"/>
                  <a:pt x="319354" y="299282"/>
                </a:cubicBezTo>
                <a:cubicBezTo>
                  <a:pt x="323265" y="295249"/>
                  <a:pt x="321459" y="290249"/>
                  <a:pt x="319682" y="285719"/>
                </a:cubicBezTo>
                <a:cubicBezTo>
                  <a:pt x="317166" y="278905"/>
                  <a:pt x="312080" y="273828"/>
                  <a:pt x="306391" y="268585"/>
                </a:cubicBezTo>
                <a:cubicBezTo>
                  <a:pt x="303227" y="265647"/>
                  <a:pt x="299399" y="261602"/>
                  <a:pt x="303294" y="257334"/>
                </a:cubicBezTo>
                <a:cubicBezTo>
                  <a:pt x="307735" y="252289"/>
                  <a:pt x="314131" y="254598"/>
                  <a:pt x="319242" y="255403"/>
                </a:cubicBezTo>
                <a:cubicBezTo>
                  <a:pt x="342683" y="258970"/>
                  <a:pt x="357062" y="269803"/>
                  <a:pt x="364093" y="286745"/>
                </a:cubicBezTo>
                <a:cubicBezTo>
                  <a:pt x="368651" y="297582"/>
                  <a:pt x="374307" y="297608"/>
                  <a:pt x="385301" y="287973"/>
                </a:cubicBezTo>
                <a:cubicBezTo>
                  <a:pt x="397712" y="277216"/>
                  <a:pt x="408079" y="276436"/>
                  <a:pt x="417598" y="285722"/>
                </a:cubicBezTo>
                <a:cubicBezTo>
                  <a:pt x="425226" y="293339"/>
                  <a:pt x="431406" y="301607"/>
                  <a:pt x="440155" y="308139"/>
                </a:cubicBezTo>
                <a:cubicBezTo>
                  <a:pt x="463623" y="326175"/>
                  <a:pt x="485720" y="346039"/>
                  <a:pt x="534406" y="339430"/>
                </a:cubicBezTo>
                <a:cubicBezTo>
                  <a:pt x="520872" y="332528"/>
                  <a:pt x="507316" y="334645"/>
                  <a:pt x="495633" y="333450"/>
                </a:cubicBezTo>
                <a:cubicBezTo>
                  <a:pt x="487244" y="332567"/>
                  <a:pt x="478750" y="330037"/>
                  <a:pt x="486289" y="322243"/>
                </a:cubicBezTo>
                <a:cubicBezTo>
                  <a:pt x="494951" y="313365"/>
                  <a:pt x="489365" y="309771"/>
                  <a:pt x="484000" y="304964"/>
                </a:cubicBezTo>
                <a:cubicBezTo>
                  <a:pt x="471673" y="293645"/>
                  <a:pt x="461604" y="280392"/>
                  <a:pt x="436911" y="280536"/>
                </a:cubicBezTo>
                <a:cubicBezTo>
                  <a:pt x="433041" y="280530"/>
                  <a:pt x="429923" y="278297"/>
                  <a:pt x="426865" y="277007"/>
                </a:cubicBezTo>
                <a:cubicBezTo>
                  <a:pt x="422581" y="275154"/>
                  <a:pt x="418872" y="272993"/>
                  <a:pt x="420654" y="268269"/>
                </a:cubicBezTo>
                <a:cubicBezTo>
                  <a:pt x="422468" y="264016"/>
                  <a:pt x="426748" y="261125"/>
                  <a:pt x="432329" y="259975"/>
                </a:cubicBezTo>
                <a:cubicBezTo>
                  <a:pt x="437320" y="258895"/>
                  <a:pt x="442621" y="258016"/>
                  <a:pt x="447672" y="257879"/>
                </a:cubicBezTo>
                <a:cubicBezTo>
                  <a:pt x="470223" y="256809"/>
                  <a:pt x="486254" y="265543"/>
                  <a:pt x="502242" y="273572"/>
                </a:cubicBezTo>
                <a:cubicBezTo>
                  <a:pt x="558179" y="301436"/>
                  <a:pt x="607891" y="334326"/>
                  <a:pt x="659874" y="365516"/>
                </a:cubicBezTo>
                <a:cubicBezTo>
                  <a:pt x="711842" y="396471"/>
                  <a:pt x="772192" y="418818"/>
                  <a:pt x="829177" y="444421"/>
                </a:cubicBezTo>
                <a:cubicBezTo>
                  <a:pt x="960626" y="503711"/>
                  <a:pt x="1092650" y="562693"/>
                  <a:pt x="1231903" y="613682"/>
                </a:cubicBezTo>
                <a:cubicBezTo>
                  <a:pt x="1368099" y="663381"/>
                  <a:pt x="1823141" y="686561"/>
                  <a:pt x="1911736" y="685084"/>
                </a:cubicBezTo>
                <a:cubicBezTo>
                  <a:pt x="2024994" y="682992"/>
                  <a:pt x="2291986" y="655399"/>
                  <a:pt x="2564313" y="632143"/>
                </a:cubicBezTo>
                <a:cubicBezTo>
                  <a:pt x="2595089" y="629364"/>
                  <a:pt x="2625288" y="626893"/>
                  <a:pt x="2657304" y="624913"/>
                </a:cubicBezTo>
                <a:cubicBezTo>
                  <a:pt x="3564401" y="568191"/>
                  <a:pt x="4203594" y="276765"/>
                  <a:pt x="4235818" y="259339"/>
                </a:cubicBezTo>
                <a:cubicBezTo>
                  <a:pt x="4287616" y="231474"/>
                  <a:pt x="4460006" y="176429"/>
                  <a:pt x="4460331" y="176864"/>
                </a:cubicBezTo>
                <a:cubicBezTo>
                  <a:pt x="4464175" y="181144"/>
                  <a:pt x="4483735" y="184529"/>
                  <a:pt x="4499578" y="186791"/>
                </a:cubicBezTo>
                <a:lnTo>
                  <a:pt x="4514640" y="188841"/>
                </a:lnTo>
                <a:lnTo>
                  <a:pt x="4516523" y="189988"/>
                </a:lnTo>
                <a:cubicBezTo>
                  <a:pt x="4522035" y="190091"/>
                  <a:pt x="4521760" y="189857"/>
                  <a:pt x="4518126" y="189316"/>
                </a:cubicBezTo>
                <a:lnTo>
                  <a:pt x="4514640" y="188841"/>
                </a:lnTo>
                <a:lnTo>
                  <a:pt x="4511569" y="186970"/>
                </a:lnTo>
                <a:cubicBezTo>
                  <a:pt x="4510788" y="185226"/>
                  <a:pt x="4510719" y="182981"/>
                  <a:pt x="4510888" y="180943"/>
                </a:cubicBezTo>
                <a:cubicBezTo>
                  <a:pt x="4511690" y="170169"/>
                  <a:pt x="4517648" y="160906"/>
                  <a:pt x="4531865" y="155151"/>
                </a:cubicBezTo>
                <a:cubicBezTo>
                  <a:pt x="4545507" y="149703"/>
                  <a:pt x="4559473" y="144689"/>
                  <a:pt x="4573441" y="139676"/>
                </a:cubicBezTo>
                <a:cubicBezTo>
                  <a:pt x="4585075" y="135420"/>
                  <a:pt x="4593048" y="134454"/>
                  <a:pt x="4594964" y="145847"/>
                </a:cubicBezTo>
                <a:cubicBezTo>
                  <a:pt x="4596879" y="157242"/>
                  <a:pt x="4613452" y="160454"/>
                  <a:pt x="4623059" y="152410"/>
                </a:cubicBezTo>
                <a:cubicBezTo>
                  <a:pt x="4660632" y="120811"/>
                  <a:pt x="4705757" y="95654"/>
                  <a:pt x="4748356" y="68192"/>
                </a:cubicBezTo>
                <a:cubicBezTo>
                  <a:pt x="4778098" y="49168"/>
                  <a:pt x="4809406" y="31378"/>
                  <a:pt x="4833812" y="8017"/>
                </a:cubicBezTo>
                <a:cubicBezTo>
                  <a:pt x="4838299" y="3678"/>
                  <a:pt x="4842399" y="-2039"/>
                  <a:pt x="4850908" y="727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193BC16-4188-4DFB-9301-A34ADE0C9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0941" y="2620477"/>
            <a:ext cx="3010737" cy="1497475"/>
          </a:xfrm>
        </p:spPr>
        <p:txBody>
          <a:bodyPr>
            <a:normAutofit/>
          </a:bodyPr>
          <a:lstStyle/>
          <a:p>
            <a:r>
              <a:rPr lang="en-US" sz="2800">
                <a:solidFill>
                  <a:schemeClr val="bg1"/>
                </a:solidFill>
              </a:rPr>
              <a:t>Reach Out!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C77C32C-E0C6-4D84-AF23-4099B025F1A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695157"/>
              </p:ext>
            </p:extLst>
          </p:nvPr>
        </p:nvGraphicFramePr>
        <p:xfrm>
          <a:off x="4702547" y="838199"/>
          <a:ext cx="6651253" cy="53387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20905980"/>
      </p:ext>
    </p:extLst>
  </p:cSld>
  <p:clrMapOvr>
    <a:masterClrMapping/>
  </p:clrMapOvr>
</p:sld>
</file>

<file path=ppt/theme/theme1.xml><?xml version="1.0" encoding="utf-8"?>
<a:theme xmlns:a="http://schemas.openxmlformats.org/drawingml/2006/main" name="BrushVTI">
  <a:themeElements>
    <a:clrScheme name="AnalogousFromLightSeedLeftStep">
      <a:dk1>
        <a:srgbClr val="000000"/>
      </a:dk1>
      <a:lt1>
        <a:srgbClr val="FFFFFF"/>
      </a:lt1>
      <a:dk2>
        <a:srgbClr val="412724"/>
      </a:dk2>
      <a:lt2>
        <a:srgbClr val="E2E3E8"/>
      </a:lt2>
      <a:accent1>
        <a:srgbClr val="ACA26D"/>
      </a:accent1>
      <a:accent2>
        <a:srgbClr val="CC946C"/>
      </a:accent2>
      <a:accent3>
        <a:srgbClr val="D68787"/>
      </a:accent3>
      <a:accent4>
        <a:srgbClr val="CC6C94"/>
      </a:accent4>
      <a:accent5>
        <a:srgbClr val="D687C9"/>
      </a:accent5>
      <a:accent6>
        <a:srgbClr val="B46CCC"/>
      </a:accent6>
      <a:hlink>
        <a:srgbClr val="6975AE"/>
      </a:hlink>
      <a:folHlink>
        <a:srgbClr val="7F7F7F"/>
      </a:folHlink>
    </a:clrScheme>
    <a:fontScheme name="Custom 3">
      <a:majorFont>
        <a:latin typeface="Elephant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rushVTI" id="{7102FA3A-9D7B-4497-8C4B-FB535AAFDE06}" vid="{C6D41F62-6FAB-440A-BEC7-CB7BF190811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117</Words>
  <Application>Microsoft Office PowerPoint</Application>
  <PresentationFormat>Widescreen</PresentationFormat>
  <Paragraphs>28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Elephant</vt:lpstr>
      <vt:lpstr>BrushVTI</vt:lpstr>
      <vt:lpstr>Coping Skills</vt:lpstr>
      <vt:lpstr>PowerPoint Presentation</vt:lpstr>
      <vt:lpstr>TALK</vt:lpstr>
      <vt:lpstr>THINK</vt:lpstr>
      <vt:lpstr>LISTEN</vt:lpstr>
      <vt:lpstr>MOVE</vt:lpstr>
      <vt:lpstr>Reach Out!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Coping Skills</dc:title>
  <dc:creator>Nicholas Anderson</dc:creator>
  <cp:lastModifiedBy>Latisha Barnes</cp:lastModifiedBy>
  <cp:revision>1</cp:revision>
  <dcterms:created xsi:type="dcterms:W3CDTF">2020-04-16T18:11:16Z</dcterms:created>
  <dcterms:modified xsi:type="dcterms:W3CDTF">2020-04-20T18:23:09Z</dcterms:modified>
</cp:coreProperties>
</file>